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handoutMasterIdLst>
    <p:handoutMasterId r:id="rId43"/>
  </p:handoutMasterIdLst>
  <p:sldIdLst>
    <p:sldId id="256" r:id="rId2"/>
    <p:sldId id="258" r:id="rId3"/>
    <p:sldId id="259" r:id="rId4"/>
    <p:sldId id="260" r:id="rId5"/>
    <p:sldId id="394" r:id="rId6"/>
    <p:sldId id="395" r:id="rId7"/>
    <p:sldId id="396" r:id="rId8"/>
    <p:sldId id="397" r:id="rId9"/>
    <p:sldId id="398" r:id="rId10"/>
    <p:sldId id="399" r:id="rId11"/>
    <p:sldId id="400" r:id="rId12"/>
    <p:sldId id="401" r:id="rId13"/>
    <p:sldId id="402" r:id="rId14"/>
    <p:sldId id="403" r:id="rId15"/>
    <p:sldId id="404" r:id="rId16"/>
    <p:sldId id="405" r:id="rId17"/>
    <p:sldId id="406" r:id="rId18"/>
    <p:sldId id="407" r:id="rId19"/>
    <p:sldId id="408" r:id="rId20"/>
    <p:sldId id="409" r:id="rId21"/>
    <p:sldId id="410" r:id="rId22"/>
    <p:sldId id="411" r:id="rId23"/>
    <p:sldId id="413" r:id="rId24"/>
    <p:sldId id="412" r:id="rId25"/>
    <p:sldId id="414" r:id="rId26"/>
    <p:sldId id="415" r:id="rId27"/>
    <p:sldId id="416" r:id="rId28"/>
    <p:sldId id="417" r:id="rId29"/>
    <p:sldId id="418" r:id="rId30"/>
    <p:sldId id="419" r:id="rId31"/>
    <p:sldId id="420" r:id="rId32"/>
    <p:sldId id="421" r:id="rId33"/>
    <p:sldId id="422" r:id="rId34"/>
    <p:sldId id="423" r:id="rId35"/>
    <p:sldId id="424" r:id="rId36"/>
    <p:sldId id="425" r:id="rId37"/>
    <p:sldId id="426" r:id="rId38"/>
    <p:sldId id="427" r:id="rId39"/>
    <p:sldId id="429" r:id="rId40"/>
    <p:sldId id="430" r:id="rId41"/>
    <p:sldId id="431" r:id="rId42"/>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3" d="100"/>
          <a:sy n="93" d="100"/>
        </p:scale>
        <p:origin x="-1110" y="18"/>
      </p:cViewPr>
      <p:guideLst>
        <p:guide orient="horz" pos="2115"/>
        <p:guide pos="2880"/>
      </p:guideLst>
    </p:cSldViewPr>
  </p:slideViewPr>
  <p:notesTextViewPr>
    <p:cViewPr>
      <p:scale>
        <a:sx n="100" d="100"/>
        <a:sy n="100" d="100"/>
      </p:scale>
      <p:origin x="0" y="0"/>
    </p:cViewPr>
  </p:notesTextViewPr>
  <p:notesViewPr>
    <p:cSldViewPr>
      <p:cViewPr varScale="1">
        <p:scale>
          <a:sx n="51" d="100"/>
          <a:sy n="51" d="100"/>
        </p:scale>
        <p:origin x="-2726"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iagrams/_rels/data3.xml.rels><?xml version="1.0" encoding="UTF-8" standalone="yes"?>
<Relationships xmlns="http://schemas.openxmlformats.org/package/2006/relationships"><Relationship Id="rId1" Type="http://schemas.openxmlformats.org/officeDocument/2006/relationships/hyperlink" Target="file:///C:\Users\Administrator\Desktop\&#27993;&#27743;&#30465;&#20892;&#19994;&#26426;&#26800;&#25512;&#24191;&#37492;&#23450;&#30003;&#35831;&#34920;.doc" TargetMode="External"/></Relationships>
</file>

<file path=ppt/diagrams/_rels/data5.xml.rels><?xml version="1.0" encoding="UTF-8" standalone="yes"?>
<Relationships xmlns="http://schemas.openxmlformats.org/package/2006/relationships"><Relationship Id="rId1" Type="http://schemas.openxmlformats.org/officeDocument/2006/relationships/hyperlink" Target="file:///C:\Users\Administrator\Desktop\&#27993;&#27743;&#30465;&#20892;&#19994;&#26426;&#26800;&#25512;&#24191;&#37492;&#23450;&#30003;&#35831;&#34920;.doc"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file:///C:\Users\Administrator\Desktop\&#27993;&#27743;&#30465;&#20892;&#19994;&#26426;&#26800;&#25512;&#24191;&#37492;&#23450;&#30003;&#35831;&#34920;.doc"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file:///C:\Users\Administrator\Desktop\&#27993;&#27743;&#30465;&#20892;&#19994;&#26426;&#26800;&#25512;&#24191;&#37492;&#23450;&#30003;&#35831;&#34920;.doc"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BEEC79-FEAC-4611-8F86-71E8B1609539}"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zh-CN" altLang="en-US"/>
        </a:p>
      </dgm:t>
    </dgm:pt>
    <dgm:pt modelId="{F6F62986-B720-4710-97CD-B9347EAF8642}">
      <dgm:prSet phldrT="[文本]"/>
      <dgm:spPr/>
      <dgm:t>
        <a:bodyPr/>
        <a:lstStyle/>
        <a:p>
          <a:r>
            <a:rPr lang="zh-CN" altLang="en-US" b="1" dirty="0" smtClean="0">
              <a:solidFill>
                <a:schemeClr val="tx1"/>
              </a:solidFill>
              <a:latin typeface="宋体" pitchFamily="2" charset="-122"/>
              <a:sym typeface="华文新魏" pitchFamily="2" charset="-122"/>
            </a:rPr>
            <a:t>1</a:t>
          </a:r>
          <a:r>
            <a:rPr lang="en-US" altLang="zh-CN" b="1" dirty="0" smtClean="0">
              <a:solidFill>
                <a:schemeClr val="tx1"/>
              </a:solidFill>
              <a:latin typeface="楷体_GB2312" pitchFamily="49" charset="-122"/>
              <a:ea typeface="楷体_GB2312" pitchFamily="49" charset="-122"/>
              <a:sym typeface="华文新魏" pitchFamily="2" charset="-122"/>
            </a:rPr>
            <a:t>.</a:t>
          </a:r>
          <a:r>
            <a:rPr lang="zh-CN" altLang="en-US" b="1" dirty="0" smtClean="0">
              <a:solidFill>
                <a:schemeClr val="tx1"/>
              </a:solidFill>
              <a:latin typeface="楷体_GB2312" pitchFamily="49" charset="-122"/>
              <a:ea typeface="楷体_GB2312" pitchFamily="49" charset="-122"/>
              <a:sym typeface="华文新魏" pitchFamily="2" charset="-122"/>
            </a:rPr>
            <a:t>推广鉴定申请者的资质</a:t>
          </a:r>
          <a:endParaRPr lang="zh-CN" altLang="en-US" dirty="0">
            <a:solidFill>
              <a:schemeClr val="tx1"/>
            </a:solidFill>
            <a:latin typeface="楷体_GB2312" pitchFamily="49" charset="-122"/>
            <a:ea typeface="楷体_GB2312" pitchFamily="49" charset="-122"/>
          </a:endParaRPr>
        </a:p>
      </dgm:t>
    </dgm:pt>
    <dgm:pt modelId="{4B8664D2-0A6D-4903-BBC9-E4E13AA71325}" type="parTrans" cxnId="{9118CF8D-311D-4F94-B625-DF6086CF2D8B}">
      <dgm:prSet/>
      <dgm:spPr/>
      <dgm:t>
        <a:bodyPr/>
        <a:lstStyle/>
        <a:p>
          <a:endParaRPr lang="zh-CN" altLang="en-US"/>
        </a:p>
      </dgm:t>
    </dgm:pt>
    <dgm:pt modelId="{23E8DAA0-515A-47AA-B2AE-268357000E4D}" type="sibTrans" cxnId="{9118CF8D-311D-4F94-B625-DF6086CF2D8B}">
      <dgm:prSet/>
      <dgm:spPr/>
      <dgm:t>
        <a:bodyPr/>
        <a:lstStyle/>
        <a:p>
          <a:endParaRPr lang="zh-CN" altLang="en-US"/>
        </a:p>
      </dgm:t>
    </dgm:pt>
    <dgm:pt modelId="{E7DC2C52-27B8-43E9-AC2D-9332B0A6F791}">
      <dgm:prSet phldrT="[文本]" custT="1"/>
      <dgm:spPr/>
      <dgm:t>
        <a:bodyPr/>
        <a:lstStyle/>
        <a:p>
          <a:pPr algn="l"/>
          <a:r>
            <a:rPr lang="zh-CN" altLang="en-US" sz="2200" dirty="0" smtClean="0">
              <a:latin typeface="楷体_GB2312" pitchFamily="49" charset="-122"/>
              <a:ea typeface="楷体_GB2312" pitchFamily="49" charset="-122"/>
              <a:sym typeface="Calibri" pitchFamily="34" charset="0"/>
            </a:rPr>
            <a:t>①企业法人资格</a:t>
          </a:r>
          <a:endParaRPr lang="zh-CN" altLang="en-US" sz="2200" dirty="0">
            <a:latin typeface="楷体_GB2312" pitchFamily="49" charset="-122"/>
            <a:ea typeface="楷体_GB2312" pitchFamily="49" charset="-122"/>
          </a:endParaRPr>
        </a:p>
      </dgm:t>
    </dgm:pt>
    <dgm:pt modelId="{84C69FD1-CFAE-4006-96ED-6B70B0EE529E}" type="parTrans" cxnId="{2FFFB271-8196-4B40-9997-CC9C84DB0EFE}">
      <dgm:prSet/>
      <dgm:spPr/>
      <dgm:t>
        <a:bodyPr/>
        <a:lstStyle/>
        <a:p>
          <a:endParaRPr lang="zh-CN" altLang="en-US"/>
        </a:p>
      </dgm:t>
    </dgm:pt>
    <dgm:pt modelId="{28553076-E885-4DFD-A3E1-CBDECD2C8E85}" type="sibTrans" cxnId="{2FFFB271-8196-4B40-9997-CC9C84DB0EFE}">
      <dgm:prSet/>
      <dgm:spPr/>
      <dgm:t>
        <a:bodyPr/>
        <a:lstStyle/>
        <a:p>
          <a:endParaRPr lang="zh-CN" altLang="en-US"/>
        </a:p>
      </dgm:t>
    </dgm:pt>
    <dgm:pt modelId="{14CB79BC-50CE-4F26-AEF4-7A9444819DB1}">
      <dgm:prSet phldrT="[文本]" custT="1"/>
      <dgm:spPr/>
      <dgm:t>
        <a:bodyPr/>
        <a:lstStyle/>
        <a:p>
          <a:pPr algn="l"/>
          <a:r>
            <a:rPr lang="zh-CN" altLang="en-US" sz="2200" dirty="0" smtClean="0">
              <a:latin typeface="楷体_GB2312" pitchFamily="49" charset="-122"/>
              <a:ea typeface="楷体_GB2312" pitchFamily="49" charset="-122"/>
              <a:sym typeface="Calibri" pitchFamily="34" charset="0"/>
            </a:rPr>
            <a:t>②农业机械生产者</a:t>
          </a:r>
          <a:endParaRPr lang="zh-CN" altLang="en-US" sz="2200" dirty="0">
            <a:latin typeface="楷体_GB2312" pitchFamily="49" charset="-122"/>
            <a:ea typeface="楷体_GB2312" pitchFamily="49" charset="-122"/>
          </a:endParaRPr>
        </a:p>
      </dgm:t>
    </dgm:pt>
    <dgm:pt modelId="{A0F00DB8-C276-45F1-9019-4300B4875E5C}" type="parTrans" cxnId="{74538804-F067-41B8-8196-34C241CBE7F1}">
      <dgm:prSet/>
      <dgm:spPr/>
      <dgm:t>
        <a:bodyPr/>
        <a:lstStyle/>
        <a:p>
          <a:endParaRPr lang="zh-CN" altLang="en-US"/>
        </a:p>
      </dgm:t>
    </dgm:pt>
    <dgm:pt modelId="{094905AB-F22F-4ABF-9C5C-8ABB8D9B02FD}" type="sibTrans" cxnId="{74538804-F067-41B8-8196-34C241CBE7F1}">
      <dgm:prSet/>
      <dgm:spPr/>
      <dgm:t>
        <a:bodyPr/>
        <a:lstStyle/>
        <a:p>
          <a:endParaRPr lang="zh-CN" altLang="en-US"/>
        </a:p>
      </dgm:t>
    </dgm:pt>
    <dgm:pt modelId="{5018870B-27CD-4DF6-9C31-13891A70419A}">
      <dgm:prSet phldrT="[文本]" custT="1"/>
      <dgm:spPr/>
      <dgm:t>
        <a:bodyPr/>
        <a:lstStyle/>
        <a:p>
          <a:pPr algn="l"/>
          <a:r>
            <a:rPr lang="zh-CN" altLang="en-US" sz="2200" dirty="0" smtClean="0">
              <a:latin typeface="楷体_GB2312" pitchFamily="49" charset="-122"/>
              <a:ea typeface="楷体_GB2312" pitchFamily="49" charset="-122"/>
              <a:sym typeface="Calibri" pitchFamily="34" charset="0"/>
            </a:rPr>
            <a:t>④生产经营活动正常</a:t>
          </a:r>
          <a:endParaRPr lang="zh-CN" altLang="en-US" sz="2200" dirty="0">
            <a:latin typeface="楷体_GB2312" pitchFamily="49" charset="-122"/>
            <a:ea typeface="楷体_GB2312" pitchFamily="49" charset="-122"/>
          </a:endParaRPr>
        </a:p>
      </dgm:t>
    </dgm:pt>
    <dgm:pt modelId="{62A8FCB3-5E7C-48E5-BE6F-FD9ABB5D7323}" type="parTrans" cxnId="{4BC46E30-27A7-4B76-BA67-2172F3A1DAE3}">
      <dgm:prSet/>
      <dgm:spPr/>
      <dgm:t>
        <a:bodyPr/>
        <a:lstStyle/>
        <a:p>
          <a:endParaRPr lang="zh-CN" altLang="en-US"/>
        </a:p>
      </dgm:t>
    </dgm:pt>
    <dgm:pt modelId="{F59B8EBF-5E81-4461-B648-D21EC514C7EC}" type="sibTrans" cxnId="{4BC46E30-27A7-4B76-BA67-2172F3A1DAE3}">
      <dgm:prSet/>
      <dgm:spPr/>
      <dgm:t>
        <a:bodyPr/>
        <a:lstStyle/>
        <a:p>
          <a:endParaRPr lang="zh-CN" altLang="en-US"/>
        </a:p>
      </dgm:t>
    </dgm:pt>
    <dgm:pt modelId="{C4AE02D2-7DB5-46FB-B77F-96C3D22026B5}">
      <dgm:prSet phldrT="[文本]" custT="1"/>
      <dgm:spPr/>
      <dgm:t>
        <a:bodyPr/>
        <a:lstStyle/>
        <a:p>
          <a:pPr algn="l"/>
          <a:r>
            <a:rPr lang="zh-CN" altLang="en-US" sz="2200" dirty="0" smtClean="0">
              <a:latin typeface="楷体_GB2312" pitchFamily="49" charset="-122"/>
              <a:ea typeface="楷体_GB2312" pitchFamily="49" charset="-122"/>
              <a:sym typeface="Calibri" pitchFamily="34" charset="0"/>
            </a:rPr>
            <a:t>③具备稳定生产合格产品的条件和相应的售后服务能力</a:t>
          </a:r>
          <a:endParaRPr lang="zh-CN" altLang="en-US" sz="2200" dirty="0">
            <a:latin typeface="楷体_GB2312" pitchFamily="49" charset="-122"/>
            <a:ea typeface="楷体_GB2312" pitchFamily="49" charset="-122"/>
          </a:endParaRPr>
        </a:p>
      </dgm:t>
    </dgm:pt>
    <dgm:pt modelId="{888DF2B8-D2DA-4232-B4D2-CF63F334C611}" type="parTrans" cxnId="{3BC6FA1B-3542-4C33-9E7B-CEE1396980FB}">
      <dgm:prSet/>
      <dgm:spPr/>
      <dgm:t>
        <a:bodyPr/>
        <a:lstStyle/>
        <a:p>
          <a:endParaRPr lang="zh-CN" altLang="en-US"/>
        </a:p>
      </dgm:t>
    </dgm:pt>
    <dgm:pt modelId="{AD857FCE-0DC6-4AF9-A605-82C804D58C73}" type="sibTrans" cxnId="{3BC6FA1B-3542-4C33-9E7B-CEE1396980FB}">
      <dgm:prSet/>
      <dgm:spPr/>
      <dgm:t>
        <a:bodyPr/>
        <a:lstStyle/>
        <a:p>
          <a:endParaRPr lang="zh-CN" altLang="en-US"/>
        </a:p>
      </dgm:t>
    </dgm:pt>
    <dgm:pt modelId="{03A9CDC9-D994-4CD8-8AC1-A66DED572CF1}" type="pres">
      <dgm:prSet presAssocID="{C3BEEC79-FEAC-4611-8F86-71E8B1609539}" presName="diagram" presStyleCnt="0">
        <dgm:presLayoutVars>
          <dgm:chPref val="1"/>
          <dgm:dir/>
          <dgm:animOne val="branch"/>
          <dgm:animLvl val="lvl"/>
          <dgm:resizeHandles/>
        </dgm:presLayoutVars>
      </dgm:prSet>
      <dgm:spPr/>
      <dgm:t>
        <a:bodyPr/>
        <a:lstStyle/>
        <a:p>
          <a:endParaRPr lang="zh-CN" altLang="en-US"/>
        </a:p>
      </dgm:t>
    </dgm:pt>
    <dgm:pt modelId="{B2B40C4C-D930-4C38-83D9-4D93DB15DB6E}" type="pres">
      <dgm:prSet presAssocID="{F6F62986-B720-4710-97CD-B9347EAF8642}" presName="root" presStyleCnt="0"/>
      <dgm:spPr/>
    </dgm:pt>
    <dgm:pt modelId="{F2483569-C6A5-4262-87BD-0D36C74A1171}" type="pres">
      <dgm:prSet presAssocID="{F6F62986-B720-4710-97CD-B9347EAF8642}" presName="rootComposite" presStyleCnt="0"/>
      <dgm:spPr/>
    </dgm:pt>
    <dgm:pt modelId="{A7C22968-7CCD-45C2-8374-071A2EB07803}" type="pres">
      <dgm:prSet presAssocID="{F6F62986-B720-4710-97CD-B9347EAF8642}" presName="rootText" presStyleLbl="node1" presStyleIdx="0" presStyleCnt="1" custScaleX="262206"/>
      <dgm:spPr/>
      <dgm:t>
        <a:bodyPr/>
        <a:lstStyle/>
        <a:p>
          <a:endParaRPr lang="zh-CN" altLang="en-US"/>
        </a:p>
      </dgm:t>
    </dgm:pt>
    <dgm:pt modelId="{495A5CE1-E763-4422-8808-8A4520E41887}" type="pres">
      <dgm:prSet presAssocID="{F6F62986-B720-4710-97CD-B9347EAF8642}" presName="rootConnector" presStyleLbl="node1" presStyleIdx="0" presStyleCnt="1"/>
      <dgm:spPr/>
      <dgm:t>
        <a:bodyPr/>
        <a:lstStyle/>
        <a:p>
          <a:endParaRPr lang="zh-CN" altLang="en-US"/>
        </a:p>
      </dgm:t>
    </dgm:pt>
    <dgm:pt modelId="{1DC33506-4275-4216-808B-E0F3F6F02156}" type="pres">
      <dgm:prSet presAssocID="{F6F62986-B720-4710-97CD-B9347EAF8642}" presName="childShape" presStyleCnt="0"/>
      <dgm:spPr/>
    </dgm:pt>
    <dgm:pt modelId="{E44672CC-8328-456C-860E-16AA704BF4BD}" type="pres">
      <dgm:prSet presAssocID="{84C69FD1-CFAE-4006-96ED-6B70B0EE529E}" presName="Name13" presStyleLbl="parChTrans1D2" presStyleIdx="0" presStyleCnt="4"/>
      <dgm:spPr/>
      <dgm:t>
        <a:bodyPr/>
        <a:lstStyle/>
        <a:p>
          <a:endParaRPr lang="zh-CN" altLang="en-US"/>
        </a:p>
      </dgm:t>
    </dgm:pt>
    <dgm:pt modelId="{494DA5FB-7B2A-48EC-8158-D072E81989CB}" type="pres">
      <dgm:prSet presAssocID="{E7DC2C52-27B8-43E9-AC2D-9332B0A6F791}" presName="childText" presStyleLbl="bgAcc1" presStyleIdx="0" presStyleCnt="4" custScaleX="198937">
        <dgm:presLayoutVars>
          <dgm:bulletEnabled val="1"/>
        </dgm:presLayoutVars>
      </dgm:prSet>
      <dgm:spPr/>
      <dgm:t>
        <a:bodyPr/>
        <a:lstStyle/>
        <a:p>
          <a:endParaRPr lang="zh-CN" altLang="en-US"/>
        </a:p>
      </dgm:t>
    </dgm:pt>
    <dgm:pt modelId="{87D4DEC1-83FA-42CE-8EA7-C0D082027D9D}" type="pres">
      <dgm:prSet presAssocID="{A0F00DB8-C276-45F1-9019-4300B4875E5C}" presName="Name13" presStyleLbl="parChTrans1D2" presStyleIdx="1" presStyleCnt="4"/>
      <dgm:spPr/>
      <dgm:t>
        <a:bodyPr/>
        <a:lstStyle/>
        <a:p>
          <a:endParaRPr lang="zh-CN" altLang="en-US"/>
        </a:p>
      </dgm:t>
    </dgm:pt>
    <dgm:pt modelId="{615D0B53-9495-47AC-8172-9B96EA9D0445}" type="pres">
      <dgm:prSet presAssocID="{14CB79BC-50CE-4F26-AEF4-7A9444819DB1}" presName="childText" presStyleLbl="bgAcc1" presStyleIdx="1" presStyleCnt="4" custScaleX="231014">
        <dgm:presLayoutVars>
          <dgm:bulletEnabled val="1"/>
        </dgm:presLayoutVars>
      </dgm:prSet>
      <dgm:spPr/>
      <dgm:t>
        <a:bodyPr/>
        <a:lstStyle/>
        <a:p>
          <a:endParaRPr lang="zh-CN" altLang="en-US"/>
        </a:p>
      </dgm:t>
    </dgm:pt>
    <dgm:pt modelId="{4D91572F-C1F3-41CB-822E-187FA15FF0E5}" type="pres">
      <dgm:prSet presAssocID="{888DF2B8-D2DA-4232-B4D2-CF63F334C611}" presName="Name13" presStyleLbl="parChTrans1D2" presStyleIdx="2" presStyleCnt="4"/>
      <dgm:spPr/>
      <dgm:t>
        <a:bodyPr/>
        <a:lstStyle/>
        <a:p>
          <a:endParaRPr lang="zh-CN" altLang="en-US"/>
        </a:p>
      </dgm:t>
    </dgm:pt>
    <dgm:pt modelId="{F3E654E9-5E22-45EB-9191-EF918A3AC5AB}" type="pres">
      <dgm:prSet presAssocID="{C4AE02D2-7DB5-46FB-B77F-96C3D22026B5}" presName="childText" presStyleLbl="bgAcc1" presStyleIdx="2" presStyleCnt="4" custScaleX="640355">
        <dgm:presLayoutVars>
          <dgm:bulletEnabled val="1"/>
        </dgm:presLayoutVars>
      </dgm:prSet>
      <dgm:spPr/>
      <dgm:t>
        <a:bodyPr/>
        <a:lstStyle/>
        <a:p>
          <a:endParaRPr lang="zh-CN" altLang="en-US"/>
        </a:p>
      </dgm:t>
    </dgm:pt>
    <dgm:pt modelId="{C66A4394-7E47-491D-B0BB-6E7D4B7E98E3}" type="pres">
      <dgm:prSet presAssocID="{62A8FCB3-5E7C-48E5-BE6F-FD9ABB5D7323}" presName="Name13" presStyleLbl="parChTrans1D2" presStyleIdx="3" presStyleCnt="4"/>
      <dgm:spPr/>
      <dgm:t>
        <a:bodyPr/>
        <a:lstStyle/>
        <a:p>
          <a:endParaRPr lang="zh-CN" altLang="en-US"/>
        </a:p>
      </dgm:t>
    </dgm:pt>
    <dgm:pt modelId="{44295308-B32A-44DE-B391-B3D5464ADC21}" type="pres">
      <dgm:prSet presAssocID="{5018870B-27CD-4DF6-9C31-13891A70419A}" presName="childText" presStyleLbl="bgAcc1" presStyleIdx="3" presStyleCnt="4" custScaleX="258659">
        <dgm:presLayoutVars>
          <dgm:bulletEnabled val="1"/>
        </dgm:presLayoutVars>
      </dgm:prSet>
      <dgm:spPr/>
      <dgm:t>
        <a:bodyPr/>
        <a:lstStyle/>
        <a:p>
          <a:endParaRPr lang="zh-CN" altLang="en-US"/>
        </a:p>
      </dgm:t>
    </dgm:pt>
  </dgm:ptLst>
  <dgm:cxnLst>
    <dgm:cxn modelId="{FB16A76B-5EFD-44B7-AFA0-F55A075BD2DA}" type="presOf" srcId="{F6F62986-B720-4710-97CD-B9347EAF8642}" destId="{A7C22968-7CCD-45C2-8374-071A2EB07803}" srcOrd="0" destOrd="0" presId="urn:microsoft.com/office/officeart/2005/8/layout/hierarchy3"/>
    <dgm:cxn modelId="{240805E4-1107-45CA-B274-92F843694B98}" type="presOf" srcId="{F6F62986-B720-4710-97CD-B9347EAF8642}" destId="{495A5CE1-E763-4422-8808-8A4520E41887}" srcOrd="1" destOrd="0" presId="urn:microsoft.com/office/officeart/2005/8/layout/hierarchy3"/>
    <dgm:cxn modelId="{AC63FE4C-4BD0-49EC-9DD2-7C7FFFBFD360}" type="presOf" srcId="{E7DC2C52-27B8-43E9-AC2D-9332B0A6F791}" destId="{494DA5FB-7B2A-48EC-8158-D072E81989CB}" srcOrd="0" destOrd="0" presId="urn:microsoft.com/office/officeart/2005/8/layout/hierarchy3"/>
    <dgm:cxn modelId="{8B41DDE6-1EE5-4BE0-A057-4FCB2D665B40}" type="presOf" srcId="{888DF2B8-D2DA-4232-B4D2-CF63F334C611}" destId="{4D91572F-C1F3-41CB-822E-187FA15FF0E5}" srcOrd="0" destOrd="0" presId="urn:microsoft.com/office/officeart/2005/8/layout/hierarchy3"/>
    <dgm:cxn modelId="{4BC46E30-27A7-4B76-BA67-2172F3A1DAE3}" srcId="{F6F62986-B720-4710-97CD-B9347EAF8642}" destId="{5018870B-27CD-4DF6-9C31-13891A70419A}" srcOrd="3" destOrd="0" parTransId="{62A8FCB3-5E7C-48E5-BE6F-FD9ABB5D7323}" sibTransId="{F59B8EBF-5E81-4461-B648-D21EC514C7EC}"/>
    <dgm:cxn modelId="{A9054BCD-E0C6-4C0A-8B28-37A1C64569DF}" type="presOf" srcId="{62A8FCB3-5E7C-48E5-BE6F-FD9ABB5D7323}" destId="{C66A4394-7E47-491D-B0BB-6E7D4B7E98E3}" srcOrd="0" destOrd="0" presId="urn:microsoft.com/office/officeart/2005/8/layout/hierarchy3"/>
    <dgm:cxn modelId="{2FFFB271-8196-4B40-9997-CC9C84DB0EFE}" srcId="{F6F62986-B720-4710-97CD-B9347EAF8642}" destId="{E7DC2C52-27B8-43E9-AC2D-9332B0A6F791}" srcOrd="0" destOrd="0" parTransId="{84C69FD1-CFAE-4006-96ED-6B70B0EE529E}" sibTransId="{28553076-E885-4DFD-A3E1-CBDECD2C8E85}"/>
    <dgm:cxn modelId="{C5C44CE3-56F1-44E6-9205-D6F52E7CD424}" type="presOf" srcId="{A0F00DB8-C276-45F1-9019-4300B4875E5C}" destId="{87D4DEC1-83FA-42CE-8EA7-C0D082027D9D}" srcOrd="0" destOrd="0" presId="urn:microsoft.com/office/officeart/2005/8/layout/hierarchy3"/>
    <dgm:cxn modelId="{E2644B70-F101-412A-9832-8E190CB2074E}" type="presOf" srcId="{14CB79BC-50CE-4F26-AEF4-7A9444819DB1}" destId="{615D0B53-9495-47AC-8172-9B96EA9D0445}" srcOrd="0" destOrd="0" presId="urn:microsoft.com/office/officeart/2005/8/layout/hierarchy3"/>
    <dgm:cxn modelId="{3BC6FA1B-3542-4C33-9E7B-CEE1396980FB}" srcId="{F6F62986-B720-4710-97CD-B9347EAF8642}" destId="{C4AE02D2-7DB5-46FB-B77F-96C3D22026B5}" srcOrd="2" destOrd="0" parTransId="{888DF2B8-D2DA-4232-B4D2-CF63F334C611}" sibTransId="{AD857FCE-0DC6-4AF9-A605-82C804D58C73}"/>
    <dgm:cxn modelId="{DB7EFC35-2858-4C68-97B4-2F4F9099CAA6}" type="presOf" srcId="{C3BEEC79-FEAC-4611-8F86-71E8B1609539}" destId="{03A9CDC9-D994-4CD8-8AC1-A66DED572CF1}" srcOrd="0" destOrd="0" presId="urn:microsoft.com/office/officeart/2005/8/layout/hierarchy3"/>
    <dgm:cxn modelId="{0AE0E810-EC99-4185-BBC3-6EFAF58D0A62}" type="presOf" srcId="{C4AE02D2-7DB5-46FB-B77F-96C3D22026B5}" destId="{F3E654E9-5E22-45EB-9191-EF918A3AC5AB}" srcOrd="0" destOrd="0" presId="urn:microsoft.com/office/officeart/2005/8/layout/hierarchy3"/>
    <dgm:cxn modelId="{3ED594BD-9C05-400A-8DBF-E89912949D8F}" type="presOf" srcId="{5018870B-27CD-4DF6-9C31-13891A70419A}" destId="{44295308-B32A-44DE-B391-B3D5464ADC21}" srcOrd="0" destOrd="0" presId="urn:microsoft.com/office/officeart/2005/8/layout/hierarchy3"/>
    <dgm:cxn modelId="{74538804-F067-41B8-8196-34C241CBE7F1}" srcId="{F6F62986-B720-4710-97CD-B9347EAF8642}" destId="{14CB79BC-50CE-4F26-AEF4-7A9444819DB1}" srcOrd="1" destOrd="0" parTransId="{A0F00DB8-C276-45F1-9019-4300B4875E5C}" sibTransId="{094905AB-F22F-4ABF-9C5C-8ABB8D9B02FD}"/>
    <dgm:cxn modelId="{9118CF8D-311D-4F94-B625-DF6086CF2D8B}" srcId="{C3BEEC79-FEAC-4611-8F86-71E8B1609539}" destId="{F6F62986-B720-4710-97CD-B9347EAF8642}" srcOrd="0" destOrd="0" parTransId="{4B8664D2-0A6D-4903-BBC9-E4E13AA71325}" sibTransId="{23E8DAA0-515A-47AA-B2AE-268357000E4D}"/>
    <dgm:cxn modelId="{FB8A04D7-FB74-4369-9E96-A16BC45057F9}" type="presOf" srcId="{84C69FD1-CFAE-4006-96ED-6B70B0EE529E}" destId="{E44672CC-8328-456C-860E-16AA704BF4BD}" srcOrd="0" destOrd="0" presId="urn:microsoft.com/office/officeart/2005/8/layout/hierarchy3"/>
    <dgm:cxn modelId="{36C73339-AB70-4964-B58F-6D539AE7D429}" type="presParOf" srcId="{03A9CDC9-D994-4CD8-8AC1-A66DED572CF1}" destId="{B2B40C4C-D930-4C38-83D9-4D93DB15DB6E}" srcOrd="0" destOrd="0" presId="urn:microsoft.com/office/officeart/2005/8/layout/hierarchy3"/>
    <dgm:cxn modelId="{6328ECD2-F478-4570-9A48-54D2A83BFB74}" type="presParOf" srcId="{B2B40C4C-D930-4C38-83D9-4D93DB15DB6E}" destId="{F2483569-C6A5-4262-87BD-0D36C74A1171}" srcOrd="0" destOrd="0" presId="urn:microsoft.com/office/officeart/2005/8/layout/hierarchy3"/>
    <dgm:cxn modelId="{82459C90-2B61-44FD-969E-ADEF555A5B03}" type="presParOf" srcId="{F2483569-C6A5-4262-87BD-0D36C74A1171}" destId="{A7C22968-7CCD-45C2-8374-071A2EB07803}" srcOrd="0" destOrd="0" presId="urn:microsoft.com/office/officeart/2005/8/layout/hierarchy3"/>
    <dgm:cxn modelId="{C5495492-0663-4B19-8588-54A317A4AC60}" type="presParOf" srcId="{F2483569-C6A5-4262-87BD-0D36C74A1171}" destId="{495A5CE1-E763-4422-8808-8A4520E41887}" srcOrd="1" destOrd="0" presId="urn:microsoft.com/office/officeart/2005/8/layout/hierarchy3"/>
    <dgm:cxn modelId="{BE880D83-C288-4F5D-9ED6-23EE53FE1C8D}" type="presParOf" srcId="{B2B40C4C-D930-4C38-83D9-4D93DB15DB6E}" destId="{1DC33506-4275-4216-808B-E0F3F6F02156}" srcOrd="1" destOrd="0" presId="urn:microsoft.com/office/officeart/2005/8/layout/hierarchy3"/>
    <dgm:cxn modelId="{D3CF087E-6898-4F65-B76E-16083D889EBA}" type="presParOf" srcId="{1DC33506-4275-4216-808B-E0F3F6F02156}" destId="{E44672CC-8328-456C-860E-16AA704BF4BD}" srcOrd="0" destOrd="0" presId="urn:microsoft.com/office/officeart/2005/8/layout/hierarchy3"/>
    <dgm:cxn modelId="{D09740FA-E0C6-4053-B53B-FC2299831109}" type="presParOf" srcId="{1DC33506-4275-4216-808B-E0F3F6F02156}" destId="{494DA5FB-7B2A-48EC-8158-D072E81989CB}" srcOrd="1" destOrd="0" presId="urn:microsoft.com/office/officeart/2005/8/layout/hierarchy3"/>
    <dgm:cxn modelId="{AE8B9E15-C7F0-41E8-BF9C-056EA6502327}" type="presParOf" srcId="{1DC33506-4275-4216-808B-E0F3F6F02156}" destId="{87D4DEC1-83FA-42CE-8EA7-C0D082027D9D}" srcOrd="2" destOrd="0" presId="urn:microsoft.com/office/officeart/2005/8/layout/hierarchy3"/>
    <dgm:cxn modelId="{ED12941F-E564-4BD2-AB81-8C109CC6F8B5}" type="presParOf" srcId="{1DC33506-4275-4216-808B-E0F3F6F02156}" destId="{615D0B53-9495-47AC-8172-9B96EA9D0445}" srcOrd="3" destOrd="0" presId="urn:microsoft.com/office/officeart/2005/8/layout/hierarchy3"/>
    <dgm:cxn modelId="{5A7E4303-D232-43B0-9581-8E7F22FCDE43}" type="presParOf" srcId="{1DC33506-4275-4216-808B-E0F3F6F02156}" destId="{4D91572F-C1F3-41CB-822E-187FA15FF0E5}" srcOrd="4" destOrd="0" presId="urn:microsoft.com/office/officeart/2005/8/layout/hierarchy3"/>
    <dgm:cxn modelId="{14ED7658-EE0C-4000-9AC5-BF94FB142A9B}" type="presParOf" srcId="{1DC33506-4275-4216-808B-E0F3F6F02156}" destId="{F3E654E9-5E22-45EB-9191-EF918A3AC5AB}" srcOrd="5" destOrd="0" presId="urn:microsoft.com/office/officeart/2005/8/layout/hierarchy3"/>
    <dgm:cxn modelId="{B0B34E18-0584-4C7E-AEA3-F2DC17190EE9}" type="presParOf" srcId="{1DC33506-4275-4216-808B-E0F3F6F02156}" destId="{C66A4394-7E47-491D-B0BB-6E7D4B7E98E3}" srcOrd="6" destOrd="0" presId="urn:microsoft.com/office/officeart/2005/8/layout/hierarchy3"/>
    <dgm:cxn modelId="{20530BB3-CAC9-42F9-A18D-CA4246FCB4CF}" type="presParOf" srcId="{1DC33506-4275-4216-808B-E0F3F6F02156}" destId="{44295308-B32A-44DE-B391-B3D5464ADC21}"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3BEEC79-FEAC-4611-8F86-71E8B1609539}"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zh-CN" altLang="en-US"/>
        </a:p>
      </dgm:t>
    </dgm:pt>
    <dgm:pt modelId="{F6F62986-B720-4710-97CD-B9347EAF8642}">
      <dgm:prSet phldrT="[文本]" custT="1"/>
      <dgm:spPr/>
      <dgm:t>
        <a:bodyPr/>
        <a:lstStyle/>
        <a:p>
          <a:pPr algn="ctr"/>
          <a:r>
            <a:rPr lang="zh-CN" altLang="en-US" sz="2400" b="1" dirty="0" smtClean="0">
              <a:solidFill>
                <a:schemeClr val="tx1"/>
              </a:solidFill>
              <a:latin typeface="楷体_GB2312" pitchFamily="49" charset="-122"/>
              <a:ea typeface="楷体_GB2312" pitchFamily="49" charset="-122"/>
              <a:sym typeface="华文新魏" pitchFamily="2" charset="-122"/>
            </a:rPr>
            <a:t>6</a:t>
          </a:r>
          <a:r>
            <a:rPr lang="en-US" altLang="zh-CN" sz="2400" b="1" dirty="0" smtClean="0">
              <a:solidFill>
                <a:schemeClr val="tx1"/>
              </a:solidFill>
              <a:latin typeface="楷体_GB2312" pitchFamily="49" charset="-122"/>
              <a:ea typeface="楷体_GB2312" pitchFamily="49" charset="-122"/>
              <a:sym typeface="华文新魏" pitchFamily="2" charset="-122"/>
            </a:rPr>
            <a:t>.</a:t>
          </a:r>
          <a:r>
            <a:rPr lang="zh-CN" altLang="en-US" sz="2400" b="1" dirty="0" smtClean="0">
              <a:solidFill>
                <a:schemeClr val="tx1"/>
              </a:solidFill>
              <a:latin typeface="楷体_GB2312" pitchFamily="49" charset="-122"/>
              <a:ea typeface="楷体_GB2312" pitchFamily="49" charset="-122"/>
              <a:sym typeface="华文新魏" pitchFamily="2" charset="-122"/>
            </a:rPr>
            <a:t>三包凭证</a:t>
          </a:r>
        </a:p>
      </dgm:t>
    </dgm:pt>
    <dgm:pt modelId="{4B8664D2-0A6D-4903-BBC9-E4E13AA71325}" type="parTrans" cxnId="{9118CF8D-311D-4F94-B625-DF6086CF2D8B}">
      <dgm:prSet/>
      <dgm:spPr/>
      <dgm:t>
        <a:bodyPr/>
        <a:lstStyle/>
        <a:p>
          <a:endParaRPr lang="zh-CN" altLang="en-US"/>
        </a:p>
      </dgm:t>
    </dgm:pt>
    <dgm:pt modelId="{23E8DAA0-515A-47AA-B2AE-268357000E4D}" type="sibTrans" cxnId="{9118CF8D-311D-4F94-B625-DF6086CF2D8B}">
      <dgm:prSet/>
      <dgm:spPr/>
      <dgm:t>
        <a:bodyPr/>
        <a:lstStyle/>
        <a:p>
          <a:endParaRPr lang="zh-CN" altLang="en-US"/>
        </a:p>
      </dgm:t>
    </dgm:pt>
    <dgm:pt modelId="{E7DC2C52-27B8-43E9-AC2D-9332B0A6F791}">
      <dgm:prSet phldrT="[文本]" custT="1"/>
      <dgm:spPr/>
      <dgm:t>
        <a:bodyPr/>
        <a:lstStyle/>
        <a:p>
          <a:pPr algn="l"/>
          <a:r>
            <a:rPr lang="zh-CN" altLang="en-US" sz="2400" dirty="0" smtClean="0">
              <a:latin typeface="楷体_GB2312" pitchFamily="49" charset="-122"/>
              <a:ea typeface="楷体_GB2312" pitchFamily="49" charset="-122"/>
              <a:sym typeface="Calibri" pitchFamily="34" charset="0"/>
            </a:rPr>
            <a:t>正式文本，不接受临时打印稿</a:t>
          </a:r>
        </a:p>
      </dgm:t>
    </dgm:pt>
    <dgm:pt modelId="{84C69FD1-CFAE-4006-96ED-6B70B0EE529E}" type="parTrans" cxnId="{2FFFB271-8196-4B40-9997-CC9C84DB0EFE}">
      <dgm:prSet/>
      <dgm:spPr/>
      <dgm:t>
        <a:bodyPr/>
        <a:lstStyle/>
        <a:p>
          <a:endParaRPr lang="zh-CN" altLang="en-US"/>
        </a:p>
      </dgm:t>
    </dgm:pt>
    <dgm:pt modelId="{28553076-E885-4DFD-A3E1-CBDECD2C8E85}" type="sibTrans" cxnId="{2FFFB271-8196-4B40-9997-CC9C84DB0EFE}">
      <dgm:prSet/>
      <dgm:spPr/>
      <dgm:t>
        <a:bodyPr/>
        <a:lstStyle/>
        <a:p>
          <a:endParaRPr lang="zh-CN" altLang="en-US"/>
        </a:p>
      </dgm:t>
    </dgm:pt>
    <dgm:pt modelId="{14CB79BC-50CE-4F26-AEF4-7A9444819DB1}">
      <dgm:prSet phldrT="[文本]" custT="1"/>
      <dgm:spPr/>
      <dgm:t>
        <a:bodyPr/>
        <a:lstStyle/>
        <a:p>
          <a:pPr algn="l"/>
          <a:r>
            <a:rPr lang="zh-CN" altLang="en-US" sz="2400" dirty="0" smtClean="0">
              <a:latin typeface="楷体_GB2312" pitchFamily="49" charset="-122"/>
              <a:ea typeface="楷体_GB2312" pitchFamily="49" charset="-122"/>
              <a:sym typeface="Calibri" pitchFamily="34" charset="0"/>
            </a:rPr>
            <a:t>产品型号、名称与企标、说明书一致</a:t>
          </a:r>
          <a:endParaRPr lang="zh-CN" altLang="en-US" sz="2400" dirty="0" smtClean="0">
            <a:latin typeface="楷体_GB2312" pitchFamily="49" charset="-122"/>
            <a:ea typeface="楷体_GB2312" pitchFamily="49" charset="-122"/>
            <a:sym typeface="Arial" charset="0"/>
          </a:endParaRPr>
        </a:p>
      </dgm:t>
    </dgm:pt>
    <dgm:pt modelId="{A0F00DB8-C276-45F1-9019-4300B4875E5C}" type="parTrans" cxnId="{74538804-F067-41B8-8196-34C241CBE7F1}">
      <dgm:prSet/>
      <dgm:spPr/>
      <dgm:t>
        <a:bodyPr/>
        <a:lstStyle/>
        <a:p>
          <a:endParaRPr lang="zh-CN" altLang="en-US"/>
        </a:p>
      </dgm:t>
    </dgm:pt>
    <dgm:pt modelId="{094905AB-F22F-4ABF-9C5C-8ABB8D9B02FD}" type="sibTrans" cxnId="{74538804-F067-41B8-8196-34C241CBE7F1}">
      <dgm:prSet/>
      <dgm:spPr/>
      <dgm:t>
        <a:bodyPr/>
        <a:lstStyle/>
        <a:p>
          <a:endParaRPr lang="zh-CN" altLang="en-US"/>
        </a:p>
      </dgm:t>
    </dgm:pt>
    <dgm:pt modelId="{5018870B-27CD-4DF6-9C31-13891A70419A}">
      <dgm:prSet phldrT="[文本]" custT="1"/>
      <dgm:spPr/>
      <dgm:t>
        <a:bodyPr/>
        <a:lstStyle/>
        <a:p>
          <a:pPr algn="l"/>
          <a:r>
            <a:rPr lang="zh-CN" altLang="en-US" sz="2400" dirty="0" smtClean="0">
              <a:latin typeface="楷体_GB2312" pitchFamily="49" charset="-122"/>
              <a:ea typeface="楷体_GB2312" pitchFamily="49" charset="-122"/>
              <a:sym typeface="Calibri" pitchFamily="34" charset="0"/>
            </a:rPr>
            <a:t>正式文本一份，盖公章</a:t>
          </a:r>
          <a:endParaRPr lang="zh-CN" altLang="en-US" sz="2400" dirty="0" smtClean="0">
            <a:latin typeface="楷体_GB2312" pitchFamily="49" charset="-122"/>
            <a:ea typeface="楷体_GB2312" pitchFamily="49" charset="-122"/>
            <a:sym typeface="Arial" charset="0"/>
          </a:endParaRPr>
        </a:p>
      </dgm:t>
    </dgm:pt>
    <dgm:pt modelId="{62A8FCB3-5E7C-48E5-BE6F-FD9ABB5D7323}" type="parTrans" cxnId="{4BC46E30-27A7-4B76-BA67-2172F3A1DAE3}">
      <dgm:prSet/>
      <dgm:spPr/>
      <dgm:t>
        <a:bodyPr/>
        <a:lstStyle/>
        <a:p>
          <a:endParaRPr lang="zh-CN" altLang="en-US"/>
        </a:p>
      </dgm:t>
    </dgm:pt>
    <dgm:pt modelId="{F59B8EBF-5E81-4461-B648-D21EC514C7EC}" type="sibTrans" cxnId="{4BC46E30-27A7-4B76-BA67-2172F3A1DAE3}">
      <dgm:prSet/>
      <dgm:spPr/>
      <dgm:t>
        <a:bodyPr/>
        <a:lstStyle/>
        <a:p>
          <a:endParaRPr lang="zh-CN" altLang="en-US"/>
        </a:p>
      </dgm:t>
    </dgm:pt>
    <dgm:pt modelId="{C4AE02D2-7DB5-46FB-B77F-96C3D22026B5}">
      <dgm:prSet phldrT="[文本]" custT="1"/>
      <dgm:spPr/>
      <dgm:t>
        <a:bodyPr/>
        <a:lstStyle/>
        <a:p>
          <a:pPr algn="l"/>
          <a:r>
            <a:rPr lang="zh-CN" altLang="en-US" sz="2400" dirty="0" smtClean="0">
              <a:latin typeface="楷体_GB2312" pitchFamily="49" charset="-122"/>
              <a:ea typeface="楷体_GB2312" pitchFamily="49" charset="-122"/>
              <a:sym typeface="Calibri" pitchFamily="34" charset="0"/>
            </a:rPr>
            <a:t>内容符合新三包规定和推广鉴定通则</a:t>
          </a:r>
          <a:r>
            <a:rPr lang="en-US" altLang="zh-CN" sz="2400" dirty="0" smtClean="0">
              <a:latin typeface="楷体_GB2312" pitchFamily="49" charset="-122"/>
              <a:ea typeface="楷体_GB2312" pitchFamily="49" charset="-122"/>
              <a:sym typeface="Calibri" pitchFamily="34" charset="0"/>
            </a:rPr>
            <a:t>《</a:t>
          </a:r>
          <a:r>
            <a:rPr lang="zh-CN" altLang="en-US" sz="2400" dirty="0" smtClean="0">
              <a:latin typeface="楷体_GB2312" pitchFamily="49" charset="-122"/>
              <a:ea typeface="楷体_GB2312" pitchFamily="49" charset="-122"/>
              <a:sym typeface="Calibri" pitchFamily="34" charset="0"/>
            </a:rPr>
            <a:t>三包凭证审查</a:t>
          </a:r>
          <a:r>
            <a:rPr lang="en-US" altLang="zh-CN" sz="2400" dirty="0" smtClean="0">
              <a:latin typeface="楷体_GB2312" pitchFamily="49" charset="-122"/>
              <a:ea typeface="楷体_GB2312" pitchFamily="49" charset="-122"/>
              <a:sym typeface="Calibri" pitchFamily="34" charset="0"/>
            </a:rPr>
            <a:t>》</a:t>
          </a:r>
          <a:r>
            <a:rPr lang="zh-CN" altLang="en-US" sz="2400" dirty="0" smtClean="0">
              <a:latin typeface="楷体_GB2312" pitchFamily="49" charset="-122"/>
              <a:ea typeface="楷体_GB2312" pitchFamily="49" charset="-122"/>
              <a:sym typeface="Calibri" pitchFamily="34" charset="0"/>
            </a:rPr>
            <a:t>的要求</a:t>
          </a:r>
          <a:endParaRPr lang="zh-CN" altLang="en-US" sz="2400" dirty="0" smtClean="0">
            <a:latin typeface="楷体_GB2312" pitchFamily="49" charset="-122"/>
            <a:ea typeface="楷体_GB2312" pitchFamily="49" charset="-122"/>
            <a:sym typeface="Arial" charset="0"/>
          </a:endParaRPr>
        </a:p>
      </dgm:t>
    </dgm:pt>
    <dgm:pt modelId="{888DF2B8-D2DA-4232-B4D2-CF63F334C611}" type="parTrans" cxnId="{3BC6FA1B-3542-4C33-9E7B-CEE1396980FB}">
      <dgm:prSet/>
      <dgm:spPr/>
      <dgm:t>
        <a:bodyPr/>
        <a:lstStyle/>
        <a:p>
          <a:endParaRPr lang="zh-CN" altLang="en-US"/>
        </a:p>
      </dgm:t>
    </dgm:pt>
    <dgm:pt modelId="{AD857FCE-0DC6-4AF9-A605-82C804D58C73}" type="sibTrans" cxnId="{3BC6FA1B-3542-4C33-9E7B-CEE1396980FB}">
      <dgm:prSet/>
      <dgm:spPr/>
      <dgm:t>
        <a:bodyPr/>
        <a:lstStyle/>
        <a:p>
          <a:endParaRPr lang="zh-CN" altLang="en-US"/>
        </a:p>
      </dgm:t>
    </dgm:pt>
    <dgm:pt modelId="{03A9CDC9-D994-4CD8-8AC1-A66DED572CF1}" type="pres">
      <dgm:prSet presAssocID="{C3BEEC79-FEAC-4611-8F86-71E8B1609539}" presName="diagram" presStyleCnt="0">
        <dgm:presLayoutVars>
          <dgm:chPref val="1"/>
          <dgm:dir/>
          <dgm:animOne val="branch"/>
          <dgm:animLvl val="lvl"/>
          <dgm:resizeHandles/>
        </dgm:presLayoutVars>
      </dgm:prSet>
      <dgm:spPr/>
      <dgm:t>
        <a:bodyPr/>
        <a:lstStyle/>
        <a:p>
          <a:endParaRPr lang="zh-CN" altLang="en-US"/>
        </a:p>
      </dgm:t>
    </dgm:pt>
    <dgm:pt modelId="{B2B40C4C-D930-4C38-83D9-4D93DB15DB6E}" type="pres">
      <dgm:prSet presAssocID="{F6F62986-B720-4710-97CD-B9347EAF8642}" presName="root" presStyleCnt="0"/>
      <dgm:spPr/>
    </dgm:pt>
    <dgm:pt modelId="{F2483569-C6A5-4262-87BD-0D36C74A1171}" type="pres">
      <dgm:prSet presAssocID="{F6F62986-B720-4710-97CD-B9347EAF8642}" presName="rootComposite" presStyleCnt="0"/>
      <dgm:spPr/>
    </dgm:pt>
    <dgm:pt modelId="{A7C22968-7CCD-45C2-8374-071A2EB07803}" type="pres">
      <dgm:prSet presAssocID="{F6F62986-B720-4710-97CD-B9347EAF8642}" presName="rootText" presStyleLbl="node1" presStyleIdx="0" presStyleCnt="1" custScaleX="90476" custScaleY="45009" custLinFactNeighborX="8414" custLinFactNeighborY="9785"/>
      <dgm:spPr/>
      <dgm:t>
        <a:bodyPr/>
        <a:lstStyle/>
        <a:p>
          <a:endParaRPr lang="zh-CN" altLang="en-US"/>
        </a:p>
      </dgm:t>
    </dgm:pt>
    <dgm:pt modelId="{495A5CE1-E763-4422-8808-8A4520E41887}" type="pres">
      <dgm:prSet presAssocID="{F6F62986-B720-4710-97CD-B9347EAF8642}" presName="rootConnector" presStyleLbl="node1" presStyleIdx="0" presStyleCnt="1"/>
      <dgm:spPr/>
      <dgm:t>
        <a:bodyPr/>
        <a:lstStyle/>
        <a:p>
          <a:endParaRPr lang="zh-CN" altLang="en-US"/>
        </a:p>
      </dgm:t>
    </dgm:pt>
    <dgm:pt modelId="{1DC33506-4275-4216-808B-E0F3F6F02156}" type="pres">
      <dgm:prSet presAssocID="{F6F62986-B720-4710-97CD-B9347EAF8642}" presName="childShape" presStyleCnt="0"/>
      <dgm:spPr/>
    </dgm:pt>
    <dgm:pt modelId="{E44672CC-8328-456C-860E-16AA704BF4BD}" type="pres">
      <dgm:prSet presAssocID="{84C69FD1-CFAE-4006-96ED-6B70B0EE529E}" presName="Name13" presStyleLbl="parChTrans1D2" presStyleIdx="0" presStyleCnt="4"/>
      <dgm:spPr/>
      <dgm:t>
        <a:bodyPr/>
        <a:lstStyle/>
        <a:p>
          <a:endParaRPr lang="zh-CN" altLang="en-US"/>
        </a:p>
      </dgm:t>
    </dgm:pt>
    <dgm:pt modelId="{494DA5FB-7B2A-48EC-8158-D072E81989CB}" type="pres">
      <dgm:prSet presAssocID="{E7DC2C52-27B8-43E9-AC2D-9332B0A6F791}" presName="childText" presStyleLbl="bgAcc1" presStyleIdx="0" presStyleCnt="4" custScaleX="195174" custScaleY="44235" custLinFactNeighborX="22088" custLinFactNeighborY="4426">
        <dgm:presLayoutVars>
          <dgm:bulletEnabled val="1"/>
        </dgm:presLayoutVars>
      </dgm:prSet>
      <dgm:spPr/>
      <dgm:t>
        <a:bodyPr/>
        <a:lstStyle/>
        <a:p>
          <a:endParaRPr lang="zh-CN" altLang="en-US"/>
        </a:p>
      </dgm:t>
    </dgm:pt>
    <dgm:pt modelId="{87D4DEC1-83FA-42CE-8EA7-C0D082027D9D}" type="pres">
      <dgm:prSet presAssocID="{A0F00DB8-C276-45F1-9019-4300B4875E5C}" presName="Name13" presStyleLbl="parChTrans1D2" presStyleIdx="1" presStyleCnt="4"/>
      <dgm:spPr/>
      <dgm:t>
        <a:bodyPr/>
        <a:lstStyle/>
        <a:p>
          <a:endParaRPr lang="zh-CN" altLang="en-US"/>
        </a:p>
      </dgm:t>
    </dgm:pt>
    <dgm:pt modelId="{615D0B53-9495-47AC-8172-9B96EA9D0445}" type="pres">
      <dgm:prSet presAssocID="{14CB79BC-50CE-4F26-AEF4-7A9444819DB1}" presName="childText" presStyleLbl="bgAcc1" presStyleIdx="1" presStyleCnt="4" custScaleX="227697" custScaleY="43974" custLinFactNeighborX="22088" custLinFactNeighborY="-5133">
        <dgm:presLayoutVars>
          <dgm:bulletEnabled val="1"/>
        </dgm:presLayoutVars>
      </dgm:prSet>
      <dgm:spPr/>
      <dgm:t>
        <a:bodyPr/>
        <a:lstStyle/>
        <a:p>
          <a:endParaRPr lang="zh-CN" altLang="en-US"/>
        </a:p>
      </dgm:t>
    </dgm:pt>
    <dgm:pt modelId="{4D91572F-C1F3-41CB-822E-187FA15FF0E5}" type="pres">
      <dgm:prSet presAssocID="{888DF2B8-D2DA-4232-B4D2-CF63F334C611}" presName="Name13" presStyleLbl="parChTrans1D2" presStyleIdx="2" presStyleCnt="4"/>
      <dgm:spPr/>
      <dgm:t>
        <a:bodyPr/>
        <a:lstStyle/>
        <a:p>
          <a:endParaRPr lang="zh-CN" altLang="en-US"/>
        </a:p>
      </dgm:t>
    </dgm:pt>
    <dgm:pt modelId="{F3E654E9-5E22-45EB-9191-EF918A3AC5AB}" type="pres">
      <dgm:prSet presAssocID="{C4AE02D2-7DB5-46FB-B77F-96C3D22026B5}" presName="childText" presStyleLbl="bgAcc1" presStyleIdx="2" presStyleCnt="4" custScaleX="293751" custScaleY="55876" custLinFactNeighborX="22088" custLinFactNeighborY="-14430">
        <dgm:presLayoutVars>
          <dgm:bulletEnabled val="1"/>
        </dgm:presLayoutVars>
      </dgm:prSet>
      <dgm:spPr/>
      <dgm:t>
        <a:bodyPr/>
        <a:lstStyle/>
        <a:p>
          <a:endParaRPr lang="zh-CN" altLang="en-US"/>
        </a:p>
      </dgm:t>
    </dgm:pt>
    <dgm:pt modelId="{C66A4394-7E47-491D-B0BB-6E7D4B7E98E3}" type="pres">
      <dgm:prSet presAssocID="{62A8FCB3-5E7C-48E5-BE6F-FD9ABB5D7323}" presName="Name13" presStyleLbl="parChTrans1D2" presStyleIdx="3" presStyleCnt="4"/>
      <dgm:spPr/>
      <dgm:t>
        <a:bodyPr/>
        <a:lstStyle/>
        <a:p>
          <a:endParaRPr lang="zh-CN" altLang="en-US"/>
        </a:p>
      </dgm:t>
    </dgm:pt>
    <dgm:pt modelId="{44295308-B32A-44DE-B391-B3D5464ADC21}" type="pres">
      <dgm:prSet presAssocID="{5018870B-27CD-4DF6-9C31-13891A70419A}" presName="childText" presStyleLbl="bgAcc1" presStyleIdx="3" presStyleCnt="4" custScaleX="143737" custScaleY="41150" custLinFactNeighborX="22088" custLinFactNeighborY="-23339">
        <dgm:presLayoutVars>
          <dgm:bulletEnabled val="1"/>
        </dgm:presLayoutVars>
      </dgm:prSet>
      <dgm:spPr/>
      <dgm:t>
        <a:bodyPr/>
        <a:lstStyle/>
        <a:p>
          <a:endParaRPr lang="zh-CN" altLang="en-US"/>
        </a:p>
      </dgm:t>
    </dgm:pt>
  </dgm:ptLst>
  <dgm:cxnLst>
    <dgm:cxn modelId="{0F830EB7-6C9C-41E6-8754-32A00E7FF0AB}" type="presOf" srcId="{F6F62986-B720-4710-97CD-B9347EAF8642}" destId="{495A5CE1-E763-4422-8808-8A4520E41887}" srcOrd="1" destOrd="0" presId="urn:microsoft.com/office/officeart/2005/8/layout/hierarchy3"/>
    <dgm:cxn modelId="{2D6CD45F-A1C0-4A4B-8493-0A2A44DB518B}" type="presOf" srcId="{888DF2B8-D2DA-4232-B4D2-CF63F334C611}" destId="{4D91572F-C1F3-41CB-822E-187FA15FF0E5}" srcOrd="0" destOrd="0" presId="urn:microsoft.com/office/officeart/2005/8/layout/hierarchy3"/>
    <dgm:cxn modelId="{80B0591B-69E8-49D4-95F5-28AACB1420CE}" type="presOf" srcId="{62A8FCB3-5E7C-48E5-BE6F-FD9ABB5D7323}" destId="{C66A4394-7E47-491D-B0BB-6E7D4B7E98E3}" srcOrd="0" destOrd="0" presId="urn:microsoft.com/office/officeart/2005/8/layout/hierarchy3"/>
    <dgm:cxn modelId="{32BDF83A-30CE-4114-B58C-FDAD9A626C3D}" type="presOf" srcId="{E7DC2C52-27B8-43E9-AC2D-9332B0A6F791}" destId="{494DA5FB-7B2A-48EC-8158-D072E81989CB}" srcOrd="0" destOrd="0" presId="urn:microsoft.com/office/officeart/2005/8/layout/hierarchy3"/>
    <dgm:cxn modelId="{ED14C5C2-B097-4204-A1E2-3C0673153098}" type="presOf" srcId="{A0F00DB8-C276-45F1-9019-4300B4875E5C}" destId="{87D4DEC1-83FA-42CE-8EA7-C0D082027D9D}" srcOrd="0" destOrd="0" presId="urn:microsoft.com/office/officeart/2005/8/layout/hierarchy3"/>
    <dgm:cxn modelId="{BFD977DA-C43C-453E-B9DA-522373BF0CB9}" type="presOf" srcId="{5018870B-27CD-4DF6-9C31-13891A70419A}" destId="{44295308-B32A-44DE-B391-B3D5464ADC21}" srcOrd="0" destOrd="0" presId="urn:microsoft.com/office/officeart/2005/8/layout/hierarchy3"/>
    <dgm:cxn modelId="{4BC46E30-27A7-4B76-BA67-2172F3A1DAE3}" srcId="{F6F62986-B720-4710-97CD-B9347EAF8642}" destId="{5018870B-27CD-4DF6-9C31-13891A70419A}" srcOrd="3" destOrd="0" parTransId="{62A8FCB3-5E7C-48E5-BE6F-FD9ABB5D7323}" sibTransId="{F59B8EBF-5E81-4461-B648-D21EC514C7EC}"/>
    <dgm:cxn modelId="{2FFFB271-8196-4B40-9997-CC9C84DB0EFE}" srcId="{F6F62986-B720-4710-97CD-B9347EAF8642}" destId="{E7DC2C52-27B8-43E9-AC2D-9332B0A6F791}" srcOrd="0" destOrd="0" parTransId="{84C69FD1-CFAE-4006-96ED-6B70B0EE529E}" sibTransId="{28553076-E885-4DFD-A3E1-CBDECD2C8E85}"/>
    <dgm:cxn modelId="{75C5E161-4D7B-4135-BA7D-3FA05BDB0DDD}" type="presOf" srcId="{C4AE02D2-7DB5-46FB-B77F-96C3D22026B5}" destId="{F3E654E9-5E22-45EB-9191-EF918A3AC5AB}" srcOrd="0" destOrd="0" presId="urn:microsoft.com/office/officeart/2005/8/layout/hierarchy3"/>
    <dgm:cxn modelId="{7DDB866B-CD50-4438-9CDA-81E06776393D}" type="presOf" srcId="{F6F62986-B720-4710-97CD-B9347EAF8642}" destId="{A7C22968-7CCD-45C2-8374-071A2EB07803}" srcOrd="0" destOrd="0" presId="urn:microsoft.com/office/officeart/2005/8/layout/hierarchy3"/>
    <dgm:cxn modelId="{3BC6FA1B-3542-4C33-9E7B-CEE1396980FB}" srcId="{F6F62986-B720-4710-97CD-B9347EAF8642}" destId="{C4AE02D2-7DB5-46FB-B77F-96C3D22026B5}" srcOrd="2" destOrd="0" parTransId="{888DF2B8-D2DA-4232-B4D2-CF63F334C611}" sibTransId="{AD857FCE-0DC6-4AF9-A605-82C804D58C73}"/>
    <dgm:cxn modelId="{2F3EDBC9-D535-487B-8A8B-B7574EAC5290}" type="presOf" srcId="{C3BEEC79-FEAC-4611-8F86-71E8B1609539}" destId="{03A9CDC9-D994-4CD8-8AC1-A66DED572CF1}" srcOrd="0" destOrd="0" presId="urn:microsoft.com/office/officeart/2005/8/layout/hierarchy3"/>
    <dgm:cxn modelId="{806016E9-8A42-4C53-AAC6-3B9060FEC1D9}" type="presOf" srcId="{84C69FD1-CFAE-4006-96ED-6B70B0EE529E}" destId="{E44672CC-8328-456C-860E-16AA704BF4BD}" srcOrd="0" destOrd="0" presId="urn:microsoft.com/office/officeart/2005/8/layout/hierarchy3"/>
    <dgm:cxn modelId="{74538804-F067-41B8-8196-34C241CBE7F1}" srcId="{F6F62986-B720-4710-97CD-B9347EAF8642}" destId="{14CB79BC-50CE-4F26-AEF4-7A9444819DB1}" srcOrd="1" destOrd="0" parTransId="{A0F00DB8-C276-45F1-9019-4300B4875E5C}" sibTransId="{094905AB-F22F-4ABF-9C5C-8ABB8D9B02FD}"/>
    <dgm:cxn modelId="{9118CF8D-311D-4F94-B625-DF6086CF2D8B}" srcId="{C3BEEC79-FEAC-4611-8F86-71E8B1609539}" destId="{F6F62986-B720-4710-97CD-B9347EAF8642}" srcOrd="0" destOrd="0" parTransId="{4B8664D2-0A6D-4903-BBC9-E4E13AA71325}" sibTransId="{23E8DAA0-515A-47AA-B2AE-268357000E4D}"/>
    <dgm:cxn modelId="{35CF24E1-051C-4141-85B5-4F5CDCEBBA5F}" type="presOf" srcId="{14CB79BC-50CE-4F26-AEF4-7A9444819DB1}" destId="{615D0B53-9495-47AC-8172-9B96EA9D0445}" srcOrd="0" destOrd="0" presId="urn:microsoft.com/office/officeart/2005/8/layout/hierarchy3"/>
    <dgm:cxn modelId="{BE9B201F-9C53-4A8E-B1CA-45747FD18D26}" type="presParOf" srcId="{03A9CDC9-D994-4CD8-8AC1-A66DED572CF1}" destId="{B2B40C4C-D930-4C38-83D9-4D93DB15DB6E}" srcOrd="0" destOrd="0" presId="urn:microsoft.com/office/officeart/2005/8/layout/hierarchy3"/>
    <dgm:cxn modelId="{E95C6E6A-9A97-4FCC-A815-4A4016EAEF0E}" type="presParOf" srcId="{B2B40C4C-D930-4C38-83D9-4D93DB15DB6E}" destId="{F2483569-C6A5-4262-87BD-0D36C74A1171}" srcOrd="0" destOrd="0" presId="urn:microsoft.com/office/officeart/2005/8/layout/hierarchy3"/>
    <dgm:cxn modelId="{C71B7850-0A9E-4AFE-882C-2B55F8E7D62D}" type="presParOf" srcId="{F2483569-C6A5-4262-87BD-0D36C74A1171}" destId="{A7C22968-7CCD-45C2-8374-071A2EB07803}" srcOrd="0" destOrd="0" presId="urn:microsoft.com/office/officeart/2005/8/layout/hierarchy3"/>
    <dgm:cxn modelId="{D6640B3E-BF24-4A4A-9B38-5D65E5975334}" type="presParOf" srcId="{F2483569-C6A5-4262-87BD-0D36C74A1171}" destId="{495A5CE1-E763-4422-8808-8A4520E41887}" srcOrd="1" destOrd="0" presId="urn:microsoft.com/office/officeart/2005/8/layout/hierarchy3"/>
    <dgm:cxn modelId="{AE55BF4B-D06A-4676-8301-8135EB0EE2D8}" type="presParOf" srcId="{B2B40C4C-D930-4C38-83D9-4D93DB15DB6E}" destId="{1DC33506-4275-4216-808B-E0F3F6F02156}" srcOrd="1" destOrd="0" presId="urn:microsoft.com/office/officeart/2005/8/layout/hierarchy3"/>
    <dgm:cxn modelId="{0C600795-D024-43D9-A918-BDDAA8AE8F79}" type="presParOf" srcId="{1DC33506-4275-4216-808B-E0F3F6F02156}" destId="{E44672CC-8328-456C-860E-16AA704BF4BD}" srcOrd="0" destOrd="0" presId="urn:microsoft.com/office/officeart/2005/8/layout/hierarchy3"/>
    <dgm:cxn modelId="{811A5FDF-885D-4D91-B38D-3152938B441E}" type="presParOf" srcId="{1DC33506-4275-4216-808B-E0F3F6F02156}" destId="{494DA5FB-7B2A-48EC-8158-D072E81989CB}" srcOrd="1" destOrd="0" presId="urn:microsoft.com/office/officeart/2005/8/layout/hierarchy3"/>
    <dgm:cxn modelId="{1D8B5501-65CD-4CCE-9A4B-ABA0C88267A8}" type="presParOf" srcId="{1DC33506-4275-4216-808B-E0F3F6F02156}" destId="{87D4DEC1-83FA-42CE-8EA7-C0D082027D9D}" srcOrd="2" destOrd="0" presId="urn:microsoft.com/office/officeart/2005/8/layout/hierarchy3"/>
    <dgm:cxn modelId="{73E580F0-E6B7-4438-A1E8-EB4ACF5315EF}" type="presParOf" srcId="{1DC33506-4275-4216-808B-E0F3F6F02156}" destId="{615D0B53-9495-47AC-8172-9B96EA9D0445}" srcOrd="3" destOrd="0" presId="urn:microsoft.com/office/officeart/2005/8/layout/hierarchy3"/>
    <dgm:cxn modelId="{2FDDE324-24D6-4D71-B686-42B1ABF62DEF}" type="presParOf" srcId="{1DC33506-4275-4216-808B-E0F3F6F02156}" destId="{4D91572F-C1F3-41CB-822E-187FA15FF0E5}" srcOrd="4" destOrd="0" presId="urn:microsoft.com/office/officeart/2005/8/layout/hierarchy3"/>
    <dgm:cxn modelId="{2967C3D0-85EE-4AAD-BB7E-26257626C8A4}" type="presParOf" srcId="{1DC33506-4275-4216-808B-E0F3F6F02156}" destId="{F3E654E9-5E22-45EB-9191-EF918A3AC5AB}" srcOrd="5" destOrd="0" presId="urn:microsoft.com/office/officeart/2005/8/layout/hierarchy3"/>
    <dgm:cxn modelId="{CAAC13C5-35B8-4B44-921B-47049B412920}" type="presParOf" srcId="{1DC33506-4275-4216-808B-E0F3F6F02156}" destId="{C66A4394-7E47-491D-B0BB-6E7D4B7E98E3}" srcOrd="6" destOrd="0" presId="urn:microsoft.com/office/officeart/2005/8/layout/hierarchy3"/>
    <dgm:cxn modelId="{7222912D-5E56-4083-B0E7-746A741428D5}" type="presParOf" srcId="{1DC33506-4275-4216-808B-E0F3F6F02156}" destId="{44295308-B32A-44DE-B391-B3D5464ADC21}"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3BEEC79-FEAC-4611-8F86-71E8B1609539}"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zh-CN" altLang="en-US"/>
        </a:p>
      </dgm:t>
    </dgm:pt>
    <dgm:pt modelId="{F6F62986-B720-4710-97CD-B9347EAF8642}">
      <dgm:prSet phldrT="[文本]" custT="1"/>
      <dgm:spPr/>
      <dgm:t>
        <a:bodyPr/>
        <a:lstStyle/>
        <a:p>
          <a:pPr algn="ctr"/>
          <a:r>
            <a:rPr lang="zh-CN" altLang="en-US" sz="2400" b="1" dirty="0" smtClean="0">
              <a:solidFill>
                <a:schemeClr val="tx1"/>
              </a:solidFill>
              <a:latin typeface="楷体_GB2312" pitchFamily="49" charset="-122"/>
              <a:ea typeface="楷体_GB2312" pitchFamily="49" charset="-122"/>
              <a:sym typeface="华文新魏" pitchFamily="2" charset="-122"/>
            </a:rPr>
            <a:t>7</a:t>
          </a:r>
          <a:r>
            <a:rPr lang="en-US" altLang="zh-CN" sz="2400" b="1" dirty="0" smtClean="0">
              <a:solidFill>
                <a:schemeClr val="tx1"/>
              </a:solidFill>
              <a:latin typeface="楷体_GB2312" pitchFamily="49" charset="-122"/>
              <a:ea typeface="楷体_GB2312" pitchFamily="49" charset="-122"/>
              <a:sym typeface="华文新魏" pitchFamily="2" charset="-122"/>
            </a:rPr>
            <a:t>.</a:t>
          </a:r>
          <a:r>
            <a:rPr lang="zh-CN" altLang="en-US" sz="2400" b="1" dirty="0" smtClean="0">
              <a:solidFill>
                <a:schemeClr val="tx1"/>
              </a:solidFill>
              <a:latin typeface="楷体_GB2312" pitchFamily="49" charset="-122"/>
              <a:ea typeface="楷体_GB2312" pitchFamily="49" charset="-122"/>
              <a:sym typeface="华文新魏" pitchFamily="2" charset="-122"/>
            </a:rPr>
            <a:t>商标注册证明文件</a:t>
          </a:r>
        </a:p>
      </dgm:t>
    </dgm:pt>
    <dgm:pt modelId="{4B8664D2-0A6D-4903-BBC9-E4E13AA71325}" type="parTrans" cxnId="{9118CF8D-311D-4F94-B625-DF6086CF2D8B}">
      <dgm:prSet/>
      <dgm:spPr/>
      <dgm:t>
        <a:bodyPr/>
        <a:lstStyle/>
        <a:p>
          <a:endParaRPr lang="zh-CN" altLang="en-US"/>
        </a:p>
      </dgm:t>
    </dgm:pt>
    <dgm:pt modelId="{23E8DAA0-515A-47AA-B2AE-268357000E4D}" type="sibTrans" cxnId="{9118CF8D-311D-4F94-B625-DF6086CF2D8B}">
      <dgm:prSet/>
      <dgm:spPr/>
      <dgm:t>
        <a:bodyPr/>
        <a:lstStyle/>
        <a:p>
          <a:endParaRPr lang="zh-CN" altLang="en-US"/>
        </a:p>
      </dgm:t>
    </dgm:pt>
    <dgm:pt modelId="{E7DC2C52-27B8-43E9-AC2D-9332B0A6F791}">
      <dgm:prSet phldrT="[文本]" custT="1"/>
      <dgm:spPr/>
      <dgm:t>
        <a:bodyPr/>
        <a:lstStyle/>
        <a:p>
          <a:pPr algn="l"/>
          <a:r>
            <a:rPr lang="zh-CN" altLang="en-US" sz="2400" dirty="0" smtClean="0">
              <a:latin typeface="楷体_GB2312" pitchFamily="49" charset="-122"/>
              <a:ea typeface="楷体_GB2312" pitchFamily="49" charset="-122"/>
              <a:sym typeface="Calibri" pitchFamily="34" charset="0"/>
            </a:rPr>
            <a:t>使用者与拥有者名称一致，不一致的要有商标局备案的授权协议，否则部级推广鉴定不予认可</a:t>
          </a:r>
        </a:p>
      </dgm:t>
    </dgm:pt>
    <dgm:pt modelId="{84C69FD1-CFAE-4006-96ED-6B70B0EE529E}" type="parTrans" cxnId="{2FFFB271-8196-4B40-9997-CC9C84DB0EFE}">
      <dgm:prSet/>
      <dgm:spPr/>
      <dgm:t>
        <a:bodyPr/>
        <a:lstStyle/>
        <a:p>
          <a:endParaRPr lang="zh-CN" altLang="en-US"/>
        </a:p>
      </dgm:t>
    </dgm:pt>
    <dgm:pt modelId="{28553076-E885-4DFD-A3E1-CBDECD2C8E85}" type="sibTrans" cxnId="{2FFFB271-8196-4B40-9997-CC9C84DB0EFE}">
      <dgm:prSet/>
      <dgm:spPr/>
      <dgm:t>
        <a:bodyPr/>
        <a:lstStyle/>
        <a:p>
          <a:endParaRPr lang="zh-CN" altLang="en-US"/>
        </a:p>
      </dgm:t>
    </dgm:pt>
    <dgm:pt modelId="{14CB79BC-50CE-4F26-AEF4-7A9444819DB1}">
      <dgm:prSet phldrT="[文本]" custT="1"/>
      <dgm:spPr/>
      <dgm:t>
        <a:bodyPr/>
        <a:lstStyle/>
        <a:p>
          <a:pPr algn="l"/>
          <a:r>
            <a:rPr lang="zh-CN" altLang="en-US" sz="2400" dirty="0" smtClean="0">
              <a:latin typeface="楷体_GB2312" pitchFamily="49" charset="-122"/>
              <a:ea typeface="楷体_GB2312" pitchFamily="49" charset="-122"/>
              <a:sym typeface="Calibri" pitchFamily="34" charset="0"/>
            </a:rPr>
            <a:t>适用于申报产品</a:t>
          </a:r>
          <a:endParaRPr lang="zh-CN" altLang="en-US" sz="2400" dirty="0" smtClean="0">
            <a:latin typeface="楷体_GB2312" pitchFamily="49" charset="-122"/>
            <a:ea typeface="楷体_GB2312" pitchFamily="49" charset="-122"/>
            <a:sym typeface="Arial" charset="0"/>
          </a:endParaRPr>
        </a:p>
      </dgm:t>
    </dgm:pt>
    <dgm:pt modelId="{A0F00DB8-C276-45F1-9019-4300B4875E5C}" type="parTrans" cxnId="{74538804-F067-41B8-8196-34C241CBE7F1}">
      <dgm:prSet/>
      <dgm:spPr/>
      <dgm:t>
        <a:bodyPr/>
        <a:lstStyle/>
        <a:p>
          <a:endParaRPr lang="zh-CN" altLang="en-US"/>
        </a:p>
      </dgm:t>
    </dgm:pt>
    <dgm:pt modelId="{094905AB-F22F-4ABF-9C5C-8ABB8D9B02FD}" type="sibTrans" cxnId="{74538804-F067-41B8-8196-34C241CBE7F1}">
      <dgm:prSet/>
      <dgm:spPr/>
      <dgm:t>
        <a:bodyPr/>
        <a:lstStyle/>
        <a:p>
          <a:endParaRPr lang="zh-CN" altLang="en-US"/>
        </a:p>
      </dgm:t>
    </dgm:pt>
    <dgm:pt modelId="{5018870B-27CD-4DF6-9C31-13891A70419A}">
      <dgm:prSet phldrT="[文本]" custT="1"/>
      <dgm:spPr/>
      <dgm:t>
        <a:bodyPr/>
        <a:lstStyle/>
        <a:p>
          <a:pPr algn="l"/>
          <a:r>
            <a:rPr lang="zh-CN" altLang="en-US" sz="2400" dirty="0" smtClean="0">
              <a:latin typeface="楷体_GB2312" pitchFamily="49" charset="-122"/>
              <a:ea typeface="楷体_GB2312" pitchFamily="49" charset="-122"/>
              <a:sym typeface="Calibri" pitchFamily="34" charset="0"/>
            </a:rPr>
            <a:t>复印件一份，盖公章</a:t>
          </a:r>
          <a:endParaRPr lang="zh-CN" altLang="en-US" sz="2400" dirty="0" smtClean="0">
            <a:latin typeface="楷体_GB2312" pitchFamily="49" charset="-122"/>
            <a:ea typeface="楷体_GB2312" pitchFamily="49" charset="-122"/>
            <a:sym typeface="Arial" charset="0"/>
          </a:endParaRPr>
        </a:p>
      </dgm:t>
    </dgm:pt>
    <dgm:pt modelId="{62A8FCB3-5E7C-48E5-BE6F-FD9ABB5D7323}" type="parTrans" cxnId="{4BC46E30-27A7-4B76-BA67-2172F3A1DAE3}">
      <dgm:prSet/>
      <dgm:spPr/>
      <dgm:t>
        <a:bodyPr/>
        <a:lstStyle/>
        <a:p>
          <a:endParaRPr lang="zh-CN" altLang="en-US"/>
        </a:p>
      </dgm:t>
    </dgm:pt>
    <dgm:pt modelId="{F59B8EBF-5E81-4461-B648-D21EC514C7EC}" type="sibTrans" cxnId="{4BC46E30-27A7-4B76-BA67-2172F3A1DAE3}">
      <dgm:prSet/>
      <dgm:spPr/>
      <dgm:t>
        <a:bodyPr/>
        <a:lstStyle/>
        <a:p>
          <a:endParaRPr lang="zh-CN" altLang="en-US"/>
        </a:p>
      </dgm:t>
    </dgm:pt>
    <dgm:pt modelId="{C4AE02D2-7DB5-46FB-B77F-96C3D22026B5}">
      <dgm:prSet phldrT="[文本]" custT="1"/>
      <dgm:spPr/>
      <dgm:t>
        <a:bodyPr/>
        <a:lstStyle/>
        <a:p>
          <a:pPr algn="l"/>
          <a:r>
            <a:rPr lang="zh-CN" altLang="en-US" sz="2400" dirty="0" smtClean="0">
              <a:latin typeface="楷体_GB2312" pitchFamily="49" charset="-122"/>
              <a:ea typeface="楷体_GB2312" pitchFamily="49" charset="-122"/>
              <a:sym typeface="Calibri" pitchFamily="34" charset="0"/>
            </a:rPr>
            <a:t>有效期符合要求</a:t>
          </a:r>
          <a:endParaRPr lang="zh-CN" altLang="en-US" sz="2400" dirty="0" smtClean="0">
            <a:latin typeface="楷体_GB2312" pitchFamily="49" charset="-122"/>
            <a:ea typeface="楷体_GB2312" pitchFamily="49" charset="-122"/>
            <a:sym typeface="Arial" charset="0"/>
          </a:endParaRPr>
        </a:p>
      </dgm:t>
    </dgm:pt>
    <dgm:pt modelId="{888DF2B8-D2DA-4232-B4D2-CF63F334C611}" type="parTrans" cxnId="{3BC6FA1B-3542-4C33-9E7B-CEE1396980FB}">
      <dgm:prSet/>
      <dgm:spPr/>
      <dgm:t>
        <a:bodyPr/>
        <a:lstStyle/>
        <a:p>
          <a:endParaRPr lang="zh-CN" altLang="en-US"/>
        </a:p>
      </dgm:t>
    </dgm:pt>
    <dgm:pt modelId="{AD857FCE-0DC6-4AF9-A605-82C804D58C73}" type="sibTrans" cxnId="{3BC6FA1B-3542-4C33-9E7B-CEE1396980FB}">
      <dgm:prSet/>
      <dgm:spPr/>
      <dgm:t>
        <a:bodyPr/>
        <a:lstStyle/>
        <a:p>
          <a:endParaRPr lang="zh-CN" altLang="en-US"/>
        </a:p>
      </dgm:t>
    </dgm:pt>
    <dgm:pt modelId="{03A9CDC9-D994-4CD8-8AC1-A66DED572CF1}" type="pres">
      <dgm:prSet presAssocID="{C3BEEC79-FEAC-4611-8F86-71E8B1609539}" presName="diagram" presStyleCnt="0">
        <dgm:presLayoutVars>
          <dgm:chPref val="1"/>
          <dgm:dir/>
          <dgm:animOne val="branch"/>
          <dgm:animLvl val="lvl"/>
          <dgm:resizeHandles/>
        </dgm:presLayoutVars>
      </dgm:prSet>
      <dgm:spPr/>
      <dgm:t>
        <a:bodyPr/>
        <a:lstStyle/>
        <a:p>
          <a:endParaRPr lang="zh-CN" altLang="en-US"/>
        </a:p>
      </dgm:t>
    </dgm:pt>
    <dgm:pt modelId="{B2B40C4C-D930-4C38-83D9-4D93DB15DB6E}" type="pres">
      <dgm:prSet presAssocID="{F6F62986-B720-4710-97CD-B9347EAF8642}" presName="root" presStyleCnt="0"/>
      <dgm:spPr/>
    </dgm:pt>
    <dgm:pt modelId="{F2483569-C6A5-4262-87BD-0D36C74A1171}" type="pres">
      <dgm:prSet presAssocID="{F6F62986-B720-4710-97CD-B9347EAF8642}" presName="rootComposite" presStyleCnt="0"/>
      <dgm:spPr/>
    </dgm:pt>
    <dgm:pt modelId="{A7C22968-7CCD-45C2-8374-071A2EB07803}" type="pres">
      <dgm:prSet presAssocID="{F6F62986-B720-4710-97CD-B9347EAF8642}" presName="rootText" presStyleLbl="node1" presStyleIdx="0" presStyleCnt="1" custScaleX="123365" custScaleY="45009" custLinFactNeighborX="8414" custLinFactNeighborY="9785"/>
      <dgm:spPr/>
      <dgm:t>
        <a:bodyPr/>
        <a:lstStyle/>
        <a:p>
          <a:endParaRPr lang="zh-CN" altLang="en-US"/>
        </a:p>
      </dgm:t>
    </dgm:pt>
    <dgm:pt modelId="{495A5CE1-E763-4422-8808-8A4520E41887}" type="pres">
      <dgm:prSet presAssocID="{F6F62986-B720-4710-97CD-B9347EAF8642}" presName="rootConnector" presStyleLbl="node1" presStyleIdx="0" presStyleCnt="1"/>
      <dgm:spPr/>
      <dgm:t>
        <a:bodyPr/>
        <a:lstStyle/>
        <a:p>
          <a:endParaRPr lang="zh-CN" altLang="en-US"/>
        </a:p>
      </dgm:t>
    </dgm:pt>
    <dgm:pt modelId="{1DC33506-4275-4216-808B-E0F3F6F02156}" type="pres">
      <dgm:prSet presAssocID="{F6F62986-B720-4710-97CD-B9347EAF8642}" presName="childShape" presStyleCnt="0"/>
      <dgm:spPr/>
    </dgm:pt>
    <dgm:pt modelId="{E44672CC-8328-456C-860E-16AA704BF4BD}" type="pres">
      <dgm:prSet presAssocID="{84C69FD1-CFAE-4006-96ED-6B70B0EE529E}" presName="Name13" presStyleLbl="parChTrans1D2" presStyleIdx="0" presStyleCnt="4"/>
      <dgm:spPr/>
      <dgm:t>
        <a:bodyPr/>
        <a:lstStyle/>
        <a:p>
          <a:endParaRPr lang="zh-CN" altLang="en-US"/>
        </a:p>
      </dgm:t>
    </dgm:pt>
    <dgm:pt modelId="{494DA5FB-7B2A-48EC-8158-D072E81989CB}" type="pres">
      <dgm:prSet presAssocID="{E7DC2C52-27B8-43E9-AC2D-9332B0A6F791}" presName="childText" presStyleLbl="bgAcc1" presStyleIdx="0" presStyleCnt="4" custScaleX="304242" custScaleY="55225" custLinFactNeighborX="22088" custLinFactNeighborY="4426">
        <dgm:presLayoutVars>
          <dgm:bulletEnabled val="1"/>
        </dgm:presLayoutVars>
      </dgm:prSet>
      <dgm:spPr/>
      <dgm:t>
        <a:bodyPr/>
        <a:lstStyle/>
        <a:p>
          <a:endParaRPr lang="zh-CN" altLang="en-US"/>
        </a:p>
      </dgm:t>
    </dgm:pt>
    <dgm:pt modelId="{87D4DEC1-83FA-42CE-8EA7-C0D082027D9D}" type="pres">
      <dgm:prSet presAssocID="{A0F00DB8-C276-45F1-9019-4300B4875E5C}" presName="Name13" presStyleLbl="parChTrans1D2" presStyleIdx="1" presStyleCnt="4"/>
      <dgm:spPr/>
      <dgm:t>
        <a:bodyPr/>
        <a:lstStyle/>
        <a:p>
          <a:endParaRPr lang="zh-CN" altLang="en-US"/>
        </a:p>
      </dgm:t>
    </dgm:pt>
    <dgm:pt modelId="{615D0B53-9495-47AC-8172-9B96EA9D0445}" type="pres">
      <dgm:prSet presAssocID="{14CB79BC-50CE-4F26-AEF4-7A9444819DB1}" presName="childText" presStyleLbl="bgAcc1" presStyleIdx="1" presStyleCnt="4" custScaleX="108831" custScaleY="43974" custLinFactNeighborX="22088" custLinFactNeighborY="-5133">
        <dgm:presLayoutVars>
          <dgm:bulletEnabled val="1"/>
        </dgm:presLayoutVars>
      </dgm:prSet>
      <dgm:spPr/>
      <dgm:t>
        <a:bodyPr/>
        <a:lstStyle/>
        <a:p>
          <a:endParaRPr lang="zh-CN" altLang="en-US"/>
        </a:p>
      </dgm:t>
    </dgm:pt>
    <dgm:pt modelId="{4D91572F-C1F3-41CB-822E-187FA15FF0E5}" type="pres">
      <dgm:prSet presAssocID="{888DF2B8-D2DA-4232-B4D2-CF63F334C611}" presName="Name13" presStyleLbl="parChTrans1D2" presStyleIdx="2" presStyleCnt="4"/>
      <dgm:spPr/>
      <dgm:t>
        <a:bodyPr/>
        <a:lstStyle/>
        <a:p>
          <a:endParaRPr lang="zh-CN" altLang="en-US"/>
        </a:p>
      </dgm:t>
    </dgm:pt>
    <dgm:pt modelId="{F3E654E9-5E22-45EB-9191-EF918A3AC5AB}" type="pres">
      <dgm:prSet presAssocID="{C4AE02D2-7DB5-46FB-B77F-96C3D22026B5}" presName="childText" presStyleLbl="bgAcc1" presStyleIdx="2" presStyleCnt="4" custScaleX="105892" custScaleY="43585" custLinFactNeighborX="22088" custLinFactNeighborY="-14430">
        <dgm:presLayoutVars>
          <dgm:bulletEnabled val="1"/>
        </dgm:presLayoutVars>
      </dgm:prSet>
      <dgm:spPr/>
      <dgm:t>
        <a:bodyPr/>
        <a:lstStyle/>
        <a:p>
          <a:endParaRPr lang="zh-CN" altLang="en-US"/>
        </a:p>
      </dgm:t>
    </dgm:pt>
    <dgm:pt modelId="{C66A4394-7E47-491D-B0BB-6E7D4B7E98E3}" type="pres">
      <dgm:prSet presAssocID="{62A8FCB3-5E7C-48E5-BE6F-FD9ABB5D7323}" presName="Name13" presStyleLbl="parChTrans1D2" presStyleIdx="3" presStyleCnt="4"/>
      <dgm:spPr/>
      <dgm:t>
        <a:bodyPr/>
        <a:lstStyle/>
        <a:p>
          <a:endParaRPr lang="zh-CN" altLang="en-US"/>
        </a:p>
      </dgm:t>
    </dgm:pt>
    <dgm:pt modelId="{44295308-B32A-44DE-B391-B3D5464ADC21}" type="pres">
      <dgm:prSet presAssocID="{5018870B-27CD-4DF6-9C31-13891A70419A}" presName="childText" presStyleLbl="bgAcc1" presStyleIdx="3" presStyleCnt="4" custScaleX="140213" custScaleY="41150" custLinFactNeighborX="22088" custLinFactNeighborY="-23339">
        <dgm:presLayoutVars>
          <dgm:bulletEnabled val="1"/>
        </dgm:presLayoutVars>
      </dgm:prSet>
      <dgm:spPr/>
      <dgm:t>
        <a:bodyPr/>
        <a:lstStyle/>
        <a:p>
          <a:endParaRPr lang="zh-CN" altLang="en-US"/>
        </a:p>
      </dgm:t>
    </dgm:pt>
  </dgm:ptLst>
  <dgm:cxnLst>
    <dgm:cxn modelId="{BC9558B8-CBD6-4229-B21A-696355A13440}" type="presOf" srcId="{F6F62986-B720-4710-97CD-B9347EAF8642}" destId="{495A5CE1-E763-4422-8808-8A4520E41887}" srcOrd="1" destOrd="0" presId="urn:microsoft.com/office/officeart/2005/8/layout/hierarchy3"/>
    <dgm:cxn modelId="{3A5BDD1E-D142-4620-82CC-A59F8CEEDEB1}" type="presOf" srcId="{84C69FD1-CFAE-4006-96ED-6B70B0EE529E}" destId="{E44672CC-8328-456C-860E-16AA704BF4BD}" srcOrd="0" destOrd="0" presId="urn:microsoft.com/office/officeart/2005/8/layout/hierarchy3"/>
    <dgm:cxn modelId="{10C38688-B1D3-42E7-8FC1-EF5188E068DC}" type="presOf" srcId="{5018870B-27CD-4DF6-9C31-13891A70419A}" destId="{44295308-B32A-44DE-B391-B3D5464ADC21}" srcOrd="0" destOrd="0" presId="urn:microsoft.com/office/officeart/2005/8/layout/hierarchy3"/>
    <dgm:cxn modelId="{163AFE1D-D64B-41C0-A9BB-0ABCC997F9FF}" type="presOf" srcId="{E7DC2C52-27B8-43E9-AC2D-9332B0A6F791}" destId="{494DA5FB-7B2A-48EC-8158-D072E81989CB}" srcOrd="0" destOrd="0" presId="urn:microsoft.com/office/officeart/2005/8/layout/hierarchy3"/>
    <dgm:cxn modelId="{8FC81D99-7511-430D-91EC-6A5B42033F47}" type="presOf" srcId="{888DF2B8-D2DA-4232-B4D2-CF63F334C611}" destId="{4D91572F-C1F3-41CB-822E-187FA15FF0E5}" srcOrd="0" destOrd="0" presId="urn:microsoft.com/office/officeart/2005/8/layout/hierarchy3"/>
    <dgm:cxn modelId="{06251D62-F0FF-49B8-A2C5-963F57FFE0AC}" type="presOf" srcId="{14CB79BC-50CE-4F26-AEF4-7A9444819DB1}" destId="{615D0B53-9495-47AC-8172-9B96EA9D0445}" srcOrd="0" destOrd="0" presId="urn:microsoft.com/office/officeart/2005/8/layout/hierarchy3"/>
    <dgm:cxn modelId="{4BC46E30-27A7-4B76-BA67-2172F3A1DAE3}" srcId="{F6F62986-B720-4710-97CD-B9347EAF8642}" destId="{5018870B-27CD-4DF6-9C31-13891A70419A}" srcOrd="3" destOrd="0" parTransId="{62A8FCB3-5E7C-48E5-BE6F-FD9ABB5D7323}" sibTransId="{F59B8EBF-5E81-4461-B648-D21EC514C7EC}"/>
    <dgm:cxn modelId="{5AC9B8D3-BF58-460F-8ABA-9F35ECF5AC1C}" type="presOf" srcId="{62A8FCB3-5E7C-48E5-BE6F-FD9ABB5D7323}" destId="{C66A4394-7E47-491D-B0BB-6E7D4B7E98E3}" srcOrd="0" destOrd="0" presId="urn:microsoft.com/office/officeart/2005/8/layout/hierarchy3"/>
    <dgm:cxn modelId="{2FFFB271-8196-4B40-9997-CC9C84DB0EFE}" srcId="{F6F62986-B720-4710-97CD-B9347EAF8642}" destId="{E7DC2C52-27B8-43E9-AC2D-9332B0A6F791}" srcOrd="0" destOrd="0" parTransId="{84C69FD1-CFAE-4006-96ED-6B70B0EE529E}" sibTransId="{28553076-E885-4DFD-A3E1-CBDECD2C8E85}"/>
    <dgm:cxn modelId="{3BC6FA1B-3542-4C33-9E7B-CEE1396980FB}" srcId="{F6F62986-B720-4710-97CD-B9347EAF8642}" destId="{C4AE02D2-7DB5-46FB-B77F-96C3D22026B5}" srcOrd="2" destOrd="0" parTransId="{888DF2B8-D2DA-4232-B4D2-CF63F334C611}" sibTransId="{AD857FCE-0DC6-4AF9-A605-82C804D58C73}"/>
    <dgm:cxn modelId="{9BB2D346-95D8-43A8-A290-0623B84AD236}" type="presOf" srcId="{C4AE02D2-7DB5-46FB-B77F-96C3D22026B5}" destId="{F3E654E9-5E22-45EB-9191-EF918A3AC5AB}" srcOrd="0" destOrd="0" presId="urn:microsoft.com/office/officeart/2005/8/layout/hierarchy3"/>
    <dgm:cxn modelId="{727652AA-CD80-41D7-937E-478A27415B88}" type="presOf" srcId="{C3BEEC79-FEAC-4611-8F86-71E8B1609539}" destId="{03A9CDC9-D994-4CD8-8AC1-A66DED572CF1}" srcOrd="0" destOrd="0" presId="urn:microsoft.com/office/officeart/2005/8/layout/hierarchy3"/>
    <dgm:cxn modelId="{74538804-F067-41B8-8196-34C241CBE7F1}" srcId="{F6F62986-B720-4710-97CD-B9347EAF8642}" destId="{14CB79BC-50CE-4F26-AEF4-7A9444819DB1}" srcOrd="1" destOrd="0" parTransId="{A0F00DB8-C276-45F1-9019-4300B4875E5C}" sibTransId="{094905AB-F22F-4ABF-9C5C-8ABB8D9B02FD}"/>
    <dgm:cxn modelId="{66C0A0EB-E2EE-4F7D-B453-29232124EFD2}" type="presOf" srcId="{A0F00DB8-C276-45F1-9019-4300B4875E5C}" destId="{87D4DEC1-83FA-42CE-8EA7-C0D082027D9D}" srcOrd="0" destOrd="0" presId="urn:microsoft.com/office/officeart/2005/8/layout/hierarchy3"/>
    <dgm:cxn modelId="{9118CF8D-311D-4F94-B625-DF6086CF2D8B}" srcId="{C3BEEC79-FEAC-4611-8F86-71E8B1609539}" destId="{F6F62986-B720-4710-97CD-B9347EAF8642}" srcOrd="0" destOrd="0" parTransId="{4B8664D2-0A6D-4903-BBC9-E4E13AA71325}" sibTransId="{23E8DAA0-515A-47AA-B2AE-268357000E4D}"/>
    <dgm:cxn modelId="{844A13EE-416C-47D3-9594-4F59A2C4CF7D}" type="presOf" srcId="{F6F62986-B720-4710-97CD-B9347EAF8642}" destId="{A7C22968-7CCD-45C2-8374-071A2EB07803}" srcOrd="0" destOrd="0" presId="urn:microsoft.com/office/officeart/2005/8/layout/hierarchy3"/>
    <dgm:cxn modelId="{6797DC92-5B19-47CF-B9C6-1BF60CB6E2B1}" type="presParOf" srcId="{03A9CDC9-D994-4CD8-8AC1-A66DED572CF1}" destId="{B2B40C4C-D930-4C38-83D9-4D93DB15DB6E}" srcOrd="0" destOrd="0" presId="urn:microsoft.com/office/officeart/2005/8/layout/hierarchy3"/>
    <dgm:cxn modelId="{FB5C4B0D-F564-46CC-894E-05985003DED9}" type="presParOf" srcId="{B2B40C4C-D930-4C38-83D9-4D93DB15DB6E}" destId="{F2483569-C6A5-4262-87BD-0D36C74A1171}" srcOrd="0" destOrd="0" presId="urn:microsoft.com/office/officeart/2005/8/layout/hierarchy3"/>
    <dgm:cxn modelId="{2FF8600F-1C1A-4756-BE84-6F5602198D46}" type="presParOf" srcId="{F2483569-C6A5-4262-87BD-0D36C74A1171}" destId="{A7C22968-7CCD-45C2-8374-071A2EB07803}" srcOrd="0" destOrd="0" presId="urn:microsoft.com/office/officeart/2005/8/layout/hierarchy3"/>
    <dgm:cxn modelId="{EC6EA999-548A-41C4-B87A-3974BF36D874}" type="presParOf" srcId="{F2483569-C6A5-4262-87BD-0D36C74A1171}" destId="{495A5CE1-E763-4422-8808-8A4520E41887}" srcOrd="1" destOrd="0" presId="urn:microsoft.com/office/officeart/2005/8/layout/hierarchy3"/>
    <dgm:cxn modelId="{4C0CE9FE-79EB-43F3-9FA1-EBE09D49A9BB}" type="presParOf" srcId="{B2B40C4C-D930-4C38-83D9-4D93DB15DB6E}" destId="{1DC33506-4275-4216-808B-E0F3F6F02156}" srcOrd="1" destOrd="0" presId="urn:microsoft.com/office/officeart/2005/8/layout/hierarchy3"/>
    <dgm:cxn modelId="{DC8972FF-F745-4416-9C54-52BF158E13D7}" type="presParOf" srcId="{1DC33506-4275-4216-808B-E0F3F6F02156}" destId="{E44672CC-8328-456C-860E-16AA704BF4BD}" srcOrd="0" destOrd="0" presId="urn:microsoft.com/office/officeart/2005/8/layout/hierarchy3"/>
    <dgm:cxn modelId="{7E6ADB4F-4D0D-4757-9CF4-13DB7FD1C285}" type="presParOf" srcId="{1DC33506-4275-4216-808B-E0F3F6F02156}" destId="{494DA5FB-7B2A-48EC-8158-D072E81989CB}" srcOrd="1" destOrd="0" presId="urn:microsoft.com/office/officeart/2005/8/layout/hierarchy3"/>
    <dgm:cxn modelId="{4584EA2E-7142-4CB2-BCB1-7B6EF47A55E7}" type="presParOf" srcId="{1DC33506-4275-4216-808B-E0F3F6F02156}" destId="{87D4DEC1-83FA-42CE-8EA7-C0D082027D9D}" srcOrd="2" destOrd="0" presId="urn:microsoft.com/office/officeart/2005/8/layout/hierarchy3"/>
    <dgm:cxn modelId="{A2CD6382-69BD-4566-A5A9-406946867065}" type="presParOf" srcId="{1DC33506-4275-4216-808B-E0F3F6F02156}" destId="{615D0B53-9495-47AC-8172-9B96EA9D0445}" srcOrd="3" destOrd="0" presId="urn:microsoft.com/office/officeart/2005/8/layout/hierarchy3"/>
    <dgm:cxn modelId="{6940269B-3465-488A-B3BD-26DF0E64C264}" type="presParOf" srcId="{1DC33506-4275-4216-808B-E0F3F6F02156}" destId="{4D91572F-C1F3-41CB-822E-187FA15FF0E5}" srcOrd="4" destOrd="0" presId="urn:microsoft.com/office/officeart/2005/8/layout/hierarchy3"/>
    <dgm:cxn modelId="{4B7F4200-349E-4600-8EB3-77095D6CC965}" type="presParOf" srcId="{1DC33506-4275-4216-808B-E0F3F6F02156}" destId="{F3E654E9-5E22-45EB-9191-EF918A3AC5AB}" srcOrd="5" destOrd="0" presId="urn:microsoft.com/office/officeart/2005/8/layout/hierarchy3"/>
    <dgm:cxn modelId="{D2F62C7E-F702-468F-A2E3-D066CF5136FD}" type="presParOf" srcId="{1DC33506-4275-4216-808B-E0F3F6F02156}" destId="{C66A4394-7E47-491D-B0BB-6E7D4B7E98E3}" srcOrd="6" destOrd="0" presId="urn:microsoft.com/office/officeart/2005/8/layout/hierarchy3"/>
    <dgm:cxn modelId="{85A9779D-9295-4F1C-A4D5-B15534B3C303}" type="presParOf" srcId="{1DC33506-4275-4216-808B-E0F3F6F02156}" destId="{44295308-B32A-44DE-B391-B3D5464ADC21}"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3BEEC79-FEAC-4611-8F86-71E8B1609539}"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zh-CN" altLang="en-US"/>
        </a:p>
      </dgm:t>
    </dgm:pt>
    <dgm:pt modelId="{F6F62986-B720-4710-97CD-B9347EAF8642}">
      <dgm:prSet phldrT="[文本]" custT="1"/>
      <dgm:spPr/>
      <dgm:t>
        <a:bodyPr/>
        <a:lstStyle/>
        <a:p>
          <a:pPr algn="ctr"/>
          <a:r>
            <a:rPr lang="zh-CN" altLang="en-US" sz="2400" b="1" dirty="0" smtClean="0">
              <a:solidFill>
                <a:schemeClr val="tx1"/>
              </a:solidFill>
              <a:latin typeface="楷体_GB2312" pitchFamily="49" charset="-122"/>
              <a:ea typeface="楷体_GB2312" pitchFamily="49" charset="-122"/>
              <a:sym typeface="华文新魏" pitchFamily="2" charset="-122"/>
            </a:rPr>
            <a:t>8</a:t>
          </a:r>
          <a:r>
            <a:rPr lang="en-US" altLang="zh-CN" sz="2400" b="1" dirty="0" smtClean="0">
              <a:solidFill>
                <a:schemeClr val="tx1"/>
              </a:solidFill>
              <a:latin typeface="楷体_GB2312" pitchFamily="49" charset="-122"/>
              <a:ea typeface="楷体_GB2312" pitchFamily="49" charset="-122"/>
              <a:sym typeface="华文新魏" pitchFamily="2" charset="-122"/>
            </a:rPr>
            <a:t>.</a:t>
          </a:r>
          <a:r>
            <a:rPr lang="zh-CN" altLang="en-US" sz="2400" b="1" dirty="0" smtClean="0">
              <a:solidFill>
                <a:schemeClr val="tx1"/>
              </a:solidFill>
              <a:latin typeface="楷体_GB2312" pitchFamily="49" charset="-122"/>
              <a:ea typeface="楷体_GB2312" pitchFamily="49" charset="-122"/>
              <a:sym typeface="华文新魏" pitchFamily="2" charset="-122"/>
            </a:rPr>
            <a:t>规格确认表</a:t>
          </a:r>
        </a:p>
      </dgm:t>
    </dgm:pt>
    <dgm:pt modelId="{4B8664D2-0A6D-4903-BBC9-E4E13AA71325}" type="parTrans" cxnId="{9118CF8D-311D-4F94-B625-DF6086CF2D8B}">
      <dgm:prSet/>
      <dgm:spPr/>
      <dgm:t>
        <a:bodyPr/>
        <a:lstStyle/>
        <a:p>
          <a:endParaRPr lang="zh-CN" altLang="en-US"/>
        </a:p>
      </dgm:t>
    </dgm:pt>
    <dgm:pt modelId="{23E8DAA0-515A-47AA-B2AE-268357000E4D}" type="sibTrans" cxnId="{9118CF8D-311D-4F94-B625-DF6086CF2D8B}">
      <dgm:prSet/>
      <dgm:spPr/>
      <dgm:t>
        <a:bodyPr/>
        <a:lstStyle/>
        <a:p>
          <a:endParaRPr lang="zh-CN" altLang="en-US"/>
        </a:p>
      </dgm:t>
    </dgm:pt>
    <dgm:pt modelId="{E7DC2C52-27B8-43E9-AC2D-9332B0A6F791}">
      <dgm:prSet phldrT="[文本]" custT="1"/>
      <dgm:spPr/>
      <dgm:t>
        <a:bodyPr/>
        <a:lstStyle/>
        <a:p>
          <a:pPr algn="l"/>
          <a:r>
            <a:rPr lang="zh-CN" altLang="en-US" sz="2400" dirty="0" smtClean="0">
              <a:latin typeface="楷体_GB2312" pitchFamily="49" charset="-122"/>
              <a:ea typeface="楷体_GB2312" pitchFamily="49" charset="-122"/>
              <a:sym typeface="Calibri" pitchFamily="34" charset="0"/>
            </a:rPr>
            <a:t>按大纲规定的要求填写</a:t>
          </a:r>
        </a:p>
      </dgm:t>
    </dgm:pt>
    <dgm:pt modelId="{84C69FD1-CFAE-4006-96ED-6B70B0EE529E}" type="parTrans" cxnId="{2FFFB271-8196-4B40-9997-CC9C84DB0EFE}">
      <dgm:prSet/>
      <dgm:spPr/>
      <dgm:t>
        <a:bodyPr/>
        <a:lstStyle/>
        <a:p>
          <a:endParaRPr lang="zh-CN" altLang="en-US"/>
        </a:p>
      </dgm:t>
    </dgm:pt>
    <dgm:pt modelId="{28553076-E885-4DFD-A3E1-CBDECD2C8E85}" type="sibTrans" cxnId="{2FFFB271-8196-4B40-9997-CC9C84DB0EFE}">
      <dgm:prSet/>
      <dgm:spPr/>
      <dgm:t>
        <a:bodyPr/>
        <a:lstStyle/>
        <a:p>
          <a:endParaRPr lang="zh-CN" altLang="en-US"/>
        </a:p>
      </dgm:t>
    </dgm:pt>
    <dgm:pt modelId="{14CB79BC-50CE-4F26-AEF4-7A9444819DB1}">
      <dgm:prSet phldrT="[文本]" custT="1"/>
      <dgm:spPr/>
      <dgm:t>
        <a:bodyPr/>
        <a:lstStyle/>
        <a:p>
          <a:pPr algn="l"/>
          <a:r>
            <a:rPr lang="zh-CN" altLang="en-US" sz="2400" dirty="0" smtClean="0">
              <a:latin typeface="楷体_GB2312" pitchFamily="49" charset="-122"/>
              <a:ea typeface="楷体_GB2312" pitchFamily="49" charset="-122"/>
              <a:sym typeface="Calibri" pitchFamily="34" charset="0"/>
            </a:rPr>
            <a:t>内容与企标、说明书一致</a:t>
          </a:r>
          <a:endParaRPr lang="zh-CN" altLang="en-US" sz="2400" dirty="0" smtClean="0">
            <a:latin typeface="楷体_GB2312" pitchFamily="49" charset="-122"/>
            <a:ea typeface="楷体_GB2312" pitchFamily="49" charset="-122"/>
            <a:sym typeface="Arial" charset="0"/>
          </a:endParaRPr>
        </a:p>
      </dgm:t>
    </dgm:pt>
    <dgm:pt modelId="{A0F00DB8-C276-45F1-9019-4300B4875E5C}" type="parTrans" cxnId="{74538804-F067-41B8-8196-34C241CBE7F1}">
      <dgm:prSet/>
      <dgm:spPr/>
      <dgm:t>
        <a:bodyPr/>
        <a:lstStyle/>
        <a:p>
          <a:endParaRPr lang="zh-CN" altLang="en-US"/>
        </a:p>
      </dgm:t>
    </dgm:pt>
    <dgm:pt modelId="{094905AB-F22F-4ABF-9C5C-8ABB8D9B02FD}" type="sibTrans" cxnId="{74538804-F067-41B8-8196-34C241CBE7F1}">
      <dgm:prSet/>
      <dgm:spPr/>
      <dgm:t>
        <a:bodyPr/>
        <a:lstStyle/>
        <a:p>
          <a:endParaRPr lang="zh-CN" altLang="en-US"/>
        </a:p>
      </dgm:t>
    </dgm:pt>
    <dgm:pt modelId="{5018870B-27CD-4DF6-9C31-13891A70419A}">
      <dgm:prSet phldrT="[文本]" custT="1"/>
      <dgm:spPr/>
      <dgm:t>
        <a:bodyPr/>
        <a:lstStyle/>
        <a:p>
          <a:pPr algn="l"/>
          <a:r>
            <a:rPr lang="zh-CN" altLang="en-US" sz="2400" dirty="0" smtClean="0">
              <a:latin typeface="楷体_GB2312" pitchFamily="49" charset="-122"/>
              <a:ea typeface="楷体_GB2312" pitchFamily="49" charset="-122"/>
              <a:sym typeface="Calibri" pitchFamily="34" charset="0"/>
            </a:rPr>
            <a:t>一份，盖公章</a:t>
          </a:r>
          <a:endParaRPr lang="zh-CN" altLang="en-US" sz="2400" dirty="0" smtClean="0">
            <a:latin typeface="楷体_GB2312" pitchFamily="49" charset="-122"/>
            <a:ea typeface="楷体_GB2312" pitchFamily="49" charset="-122"/>
            <a:sym typeface="Arial" charset="0"/>
          </a:endParaRPr>
        </a:p>
      </dgm:t>
    </dgm:pt>
    <dgm:pt modelId="{62A8FCB3-5E7C-48E5-BE6F-FD9ABB5D7323}" type="parTrans" cxnId="{4BC46E30-27A7-4B76-BA67-2172F3A1DAE3}">
      <dgm:prSet/>
      <dgm:spPr/>
      <dgm:t>
        <a:bodyPr/>
        <a:lstStyle/>
        <a:p>
          <a:endParaRPr lang="zh-CN" altLang="en-US"/>
        </a:p>
      </dgm:t>
    </dgm:pt>
    <dgm:pt modelId="{F59B8EBF-5E81-4461-B648-D21EC514C7EC}" type="sibTrans" cxnId="{4BC46E30-27A7-4B76-BA67-2172F3A1DAE3}">
      <dgm:prSet/>
      <dgm:spPr/>
      <dgm:t>
        <a:bodyPr/>
        <a:lstStyle/>
        <a:p>
          <a:endParaRPr lang="zh-CN" altLang="en-US"/>
        </a:p>
      </dgm:t>
    </dgm:pt>
    <dgm:pt modelId="{C4AE02D2-7DB5-46FB-B77F-96C3D22026B5}">
      <dgm:prSet phldrT="[文本]" custT="1"/>
      <dgm:spPr/>
      <dgm:t>
        <a:bodyPr/>
        <a:lstStyle/>
        <a:p>
          <a:pPr algn="l"/>
          <a:r>
            <a:rPr lang="zh-CN" altLang="en-US" sz="2400" dirty="0" smtClean="0">
              <a:latin typeface="楷体_GB2312" pitchFamily="49" charset="-122"/>
              <a:ea typeface="楷体_GB2312" pitchFamily="49" charset="-122"/>
              <a:sym typeface="Calibri" pitchFamily="34" charset="0"/>
            </a:rPr>
            <a:t>不要涂改</a:t>
          </a:r>
          <a:endParaRPr lang="zh-CN" altLang="en-US" sz="2400" dirty="0" smtClean="0">
            <a:latin typeface="楷体_GB2312" pitchFamily="49" charset="-122"/>
            <a:ea typeface="楷体_GB2312" pitchFamily="49" charset="-122"/>
            <a:sym typeface="Arial" charset="0"/>
          </a:endParaRPr>
        </a:p>
      </dgm:t>
    </dgm:pt>
    <dgm:pt modelId="{888DF2B8-D2DA-4232-B4D2-CF63F334C611}" type="parTrans" cxnId="{3BC6FA1B-3542-4C33-9E7B-CEE1396980FB}">
      <dgm:prSet/>
      <dgm:spPr/>
      <dgm:t>
        <a:bodyPr/>
        <a:lstStyle/>
        <a:p>
          <a:endParaRPr lang="zh-CN" altLang="en-US"/>
        </a:p>
      </dgm:t>
    </dgm:pt>
    <dgm:pt modelId="{AD857FCE-0DC6-4AF9-A605-82C804D58C73}" type="sibTrans" cxnId="{3BC6FA1B-3542-4C33-9E7B-CEE1396980FB}">
      <dgm:prSet/>
      <dgm:spPr/>
      <dgm:t>
        <a:bodyPr/>
        <a:lstStyle/>
        <a:p>
          <a:endParaRPr lang="zh-CN" altLang="en-US"/>
        </a:p>
      </dgm:t>
    </dgm:pt>
    <dgm:pt modelId="{03A9CDC9-D994-4CD8-8AC1-A66DED572CF1}" type="pres">
      <dgm:prSet presAssocID="{C3BEEC79-FEAC-4611-8F86-71E8B1609539}" presName="diagram" presStyleCnt="0">
        <dgm:presLayoutVars>
          <dgm:chPref val="1"/>
          <dgm:dir/>
          <dgm:animOne val="branch"/>
          <dgm:animLvl val="lvl"/>
          <dgm:resizeHandles/>
        </dgm:presLayoutVars>
      </dgm:prSet>
      <dgm:spPr/>
      <dgm:t>
        <a:bodyPr/>
        <a:lstStyle/>
        <a:p>
          <a:endParaRPr lang="zh-CN" altLang="en-US"/>
        </a:p>
      </dgm:t>
    </dgm:pt>
    <dgm:pt modelId="{B2B40C4C-D930-4C38-83D9-4D93DB15DB6E}" type="pres">
      <dgm:prSet presAssocID="{F6F62986-B720-4710-97CD-B9347EAF8642}" presName="root" presStyleCnt="0"/>
      <dgm:spPr/>
    </dgm:pt>
    <dgm:pt modelId="{F2483569-C6A5-4262-87BD-0D36C74A1171}" type="pres">
      <dgm:prSet presAssocID="{F6F62986-B720-4710-97CD-B9347EAF8642}" presName="rootComposite" presStyleCnt="0"/>
      <dgm:spPr/>
    </dgm:pt>
    <dgm:pt modelId="{A7C22968-7CCD-45C2-8374-071A2EB07803}" type="pres">
      <dgm:prSet presAssocID="{F6F62986-B720-4710-97CD-B9347EAF8642}" presName="rootText" presStyleLbl="node1" presStyleIdx="0" presStyleCnt="1" custScaleX="87128" custScaleY="45009" custLinFactNeighborX="-54922" custLinFactNeighborY="9785"/>
      <dgm:spPr/>
      <dgm:t>
        <a:bodyPr/>
        <a:lstStyle/>
        <a:p>
          <a:endParaRPr lang="zh-CN" altLang="en-US"/>
        </a:p>
      </dgm:t>
    </dgm:pt>
    <dgm:pt modelId="{495A5CE1-E763-4422-8808-8A4520E41887}" type="pres">
      <dgm:prSet presAssocID="{F6F62986-B720-4710-97CD-B9347EAF8642}" presName="rootConnector" presStyleLbl="node1" presStyleIdx="0" presStyleCnt="1"/>
      <dgm:spPr/>
      <dgm:t>
        <a:bodyPr/>
        <a:lstStyle/>
        <a:p>
          <a:endParaRPr lang="zh-CN" altLang="en-US"/>
        </a:p>
      </dgm:t>
    </dgm:pt>
    <dgm:pt modelId="{1DC33506-4275-4216-808B-E0F3F6F02156}" type="pres">
      <dgm:prSet presAssocID="{F6F62986-B720-4710-97CD-B9347EAF8642}" presName="childShape" presStyleCnt="0"/>
      <dgm:spPr/>
    </dgm:pt>
    <dgm:pt modelId="{E44672CC-8328-456C-860E-16AA704BF4BD}" type="pres">
      <dgm:prSet presAssocID="{84C69FD1-CFAE-4006-96ED-6B70B0EE529E}" presName="Name13" presStyleLbl="parChTrans1D2" presStyleIdx="0" presStyleCnt="4"/>
      <dgm:spPr/>
      <dgm:t>
        <a:bodyPr/>
        <a:lstStyle/>
        <a:p>
          <a:endParaRPr lang="zh-CN" altLang="en-US"/>
        </a:p>
      </dgm:t>
    </dgm:pt>
    <dgm:pt modelId="{494DA5FB-7B2A-48EC-8158-D072E81989CB}" type="pres">
      <dgm:prSet presAssocID="{E7DC2C52-27B8-43E9-AC2D-9332B0A6F791}" presName="childText" presStyleLbl="bgAcc1" presStyleIdx="0" presStyleCnt="4" custScaleX="145510" custScaleY="44235" custLinFactNeighborX="-40132" custLinFactNeighborY="4426">
        <dgm:presLayoutVars>
          <dgm:bulletEnabled val="1"/>
        </dgm:presLayoutVars>
      </dgm:prSet>
      <dgm:spPr/>
      <dgm:t>
        <a:bodyPr/>
        <a:lstStyle/>
        <a:p>
          <a:endParaRPr lang="zh-CN" altLang="en-US"/>
        </a:p>
      </dgm:t>
    </dgm:pt>
    <dgm:pt modelId="{87D4DEC1-83FA-42CE-8EA7-C0D082027D9D}" type="pres">
      <dgm:prSet presAssocID="{A0F00DB8-C276-45F1-9019-4300B4875E5C}" presName="Name13" presStyleLbl="parChTrans1D2" presStyleIdx="1" presStyleCnt="4"/>
      <dgm:spPr/>
      <dgm:t>
        <a:bodyPr/>
        <a:lstStyle/>
        <a:p>
          <a:endParaRPr lang="zh-CN" altLang="en-US"/>
        </a:p>
      </dgm:t>
    </dgm:pt>
    <dgm:pt modelId="{615D0B53-9495-47AC-8172-9B96EA9D0445}" type="pres">
      <dgm:prSet presAssocID="{14CB79BC-50CE-4F26-AEF4-7A9444819DB1}" presName="childText" presStyleLbl="bgAcc1" presStyleIdx="1" presStyleCnt="4" custScaleX="157943" custScaleY="43974" custLinFactNeighborX="-40132" custLinFactNeighborY="-5133">
        <dgm:presLayoutVars>
          <dgm:bulletEnabled val="1"/>
        </dgm:presLayoutVars>
      </dgm:prSet>
      <dgm:spPr/>
      <dgm:t>
        <a:bodyPr/>
        <a:lstStyle/>
        <a:p>
          <a:endParaRPr lang="zh-CN" altLang="en-US"/>
        </a:p>
      </dgm:t>
    </dgm:pt>
    <dgm:pt modelId="{4D91572F-C1F3-41CB-822E-187FA15FF0E5}" type="pres">
      <dgm:prSet presAssocID="{888DF2B8-D2DA-4232-B4D2-CF63F334C611}" presName="Name13" presStyleLbl="parChTrans1D2" presStyleIdx="2" presStyleCnt="4"/>
      <dgm:spPr/>
      <dgm:t>
        <a:bodyPr/>
        <a:lstStyle/>
        <a:p>
          <a:endParaRPr lang="zh-CN" altLang="en-US"/>
        </a:p>
      </dgm:t>
    </dgm:pt>
    <dgm:pt modelId="{F3E654E9-5E22-45EB-9191-EF918A3AC5AB}" type="pres">
      <dgm:prSet presAssocID="{C4AE02D2-7DB5-46FB-B77F-96C3D22026B5}" presName="childText" presStyleLbl="bgAcc1" presStyleIdx="2" presStyleCnt="4" custScaleX="67959" custScaleY="43585" custLinFactNeighborX="-40132" custLinFactNeighborY="-14430">
        <dgm:presLayoutVars>
          <dgm:bulletEnabled val="1"/>
        </dgm:presLayoutVars>
      </dgm:prSet>
      <dgm:spPr/>
      <dgm:t>
        <a:bodyPr/>
        <a:lstStyle/>
        <a:p>
          <a:endParaRPr lang="zh-CN" altLang="en-US"/>
        </a:p>
      </dgm:t>
    </dgm:pt>
    <dgm:pt modelId="{C66A4394-7E47-491D-B0BB-6E7D4B7E98E3}" type="pres">
      <dgm:prSet presAssocID="{62A8FCB3-5E7C-48E5-BE6F-FD9ABB5D7323}" presName="Name13" presStyleLbl="parChTrans1D2" presStyleIdx="3" presStyleCnt="4"/>
      <dgm:spPr/>
      <dgm:t>
        <a:bodyPr/>
        <a:lstStyle/>
        <a:p>
          <a:endParaRPr lang="zh-CN" altLang="en-US"/>
        </a:p>
      </dgm:t>
    </dgm:pt>
    <dgm:pt modelId="{44295308-B32A-44DE-B391-B3D5464ADC21}" type="pres">
      <dgm:prSet presAssocID="{5018870B-27CD-4DF6-9C31-13891A70419A}" presName="childText" presStyleLbl="bgAcc1" presStyleIdx="3" presStyleCnt="4" custScaleX="95652" custScaleY="41150" custLinFactNeighborX="-40132" custLinFactNeighborY="-23339">
        <dgm:presLayoutVars>
          <dgm:bulletEnabled val="1"/>
        </dgm:presLayoutVars>
      </dgm:prSet>
      <dgm:spPr/>
      <dgm:t>
        <a:bodyPr/>
        <a:lstStyle/>
        <a:p>
          <a:endParaRPr lang="zh-CN" altLang="en-US"/>
        </a:p>
      </dgm:t>
    </dgm:pt>
  </dgm:ptLst>
  <dgm:cxnLst>
    <dgm:cxn modelId="{E031DCC1-AB53-47F8-B8B7-DACC018888B8}" type="presOf" srcId="{62A8FCB3-5E7C-48E5-BE6F-FD9ABB5D7323}" destId="{C66A4394-7E47-491D-B0BB-6E7D4B7E98E3}" srcOrd="0" destOrd="0" presId="urn:microsoft.com/office/officeart/2005/8/layout/hierarchy3"/>
    <dgm:cxn modelId="{65EF3C70-1796-44AF-AD16-374796A8759A}" type="presOf" srcId="{C4AE02D2-7DB5-46FB-B77F-96C3D22026B5}" destId="{F3E654E9-5E22-45EB-9191-EF918A3AC5AB}" srcOrd="0" destOrd="0" presId="urn:microsoft.com/office/officeart/2005/8/layout/hierarchy3"/>
    <dgm:cxn modelId="{4BC46E30-27A7-4B76-BA67-2172F3A1DAE3}" srcId="{F6F62986-B720-4710-97CD-B9347EAF8642}" destId="{5018870B-27CD-4DF6-9C31-13891A70419A}" srcOrd="3" destOrd="0" parTransId="{62A8FCB3-5E7C-48E5-BE6F-FD9ABB5D7323}" sibTransId="{F59B8EBF-5E81-4461-B648-D21EC514C7EC}"/>
    <dgm:cxn modelId="{F17AB78D-9264-4593-BFB3-AF9F0B78DF4B}" type="presOf" srcId="{C3BEEC79-FEAC-4611-8F86-71E8B1609539}" destId="{03A9CDC9-D994-4CD8-8AC1-A66DED572CF1}" srcOrd="0" destOrd="0" presId="urn:microsoft.com/office/officeart/2005/8/layout/hierarchy3"/>
    <dgm:cxn modelId="{38E06BA6-78C1-46FE-B1B8-2DBD2A53A2BE}" type="presOf" srcId="{A0F00DB8-C276-45F1-9019-4300B4875E5C}" destId="{87D4DEC1-83FA-42CE-8EA7-C0D082027D9D}" srcOrd="0" destOrd="0" presId="urn:microsoft.com/office/officeart/2005/8/layout/hierarchy3"/>
    <dgm:cxn modelId="{2FFFB271-8196-4B40-9997-CC9C84DB0EFE}" srcId="{F6F62986-B720-4710-97CD-B9347EAF8642}" destId="{E7DC2C52-27B8-43E9-AC2D-9332B0A6F791}" srcOrd="0" destOrd="0" parTransId="{84C69FD1-CFAE-4006-96ED-6B70B0EE529E}" sibTransId="{28553076-E885-4DFD-A3E1-CBDECD2C8E85}"/>
    <dgm:cxn modelId="{3BC6FA1B-3542-4C33-9E7B-CEE1396980FB}" srcId="{F6F62986-B720-4710-97CD-B9347EAF8642}" destId="{C4AE02D2-7DB5-46FB-B77F-96C3D22026B5}" srcOrd="2" destOrd="0" parTransId="{888DF2B8-D2DA-4232-B4D2-CF63F334C611}" sibTransId="{AD857FCE-0DC6-4AF9-A605-82C804D58C73}"/>
    <dgm:cxn modelId="{A38906E8-73C5-4890-97FF-9975AE065ECA}" type="presOf" srcId="{F6F62986-B720-4710-97CD-B9347EAF8642}" destId="{A7C22968-7CCD-45C2-8374-071A2EB07803}" srcOrd="0" destOrd="0" presId="urn:microsoft.com/office/officeart/2005/8/layout/hierarchy3"/>
    <dgm:cxn modelId="{A5A30208-3279-444E-931C-9051206F0CFF}" type="presOf" srcId="{888DF2B8-D2DA-4232-B4D2-CF63F334C611}" destId="{4D91572F-C1F3-41CB-822E-187FA15FF0E5}" srcOrd="0" destOrd="0" presId="urn:microsoft.com/office/officeart/2005/8/layout/hierarchy3"/>
    <dgm:cxn modelId="{C064504B-4AE8-433B-831D-ABB978F5F60C}" type="presOf" srcId="{84C69FD1-CFAE-4006-96ED-6B70B0EE529E}" destId="{E44672CC-8328-456C-860E-16AA704BF4BD}" srcOrd="0" destOrd="0" presId="urn:microsoft.com/office/officeart/2005/8/layout/hierarchy3"/>
    <dgm:cxn modelId="{B4FC47AB-B6FF-4EA1-BCAA-12C28916E8EF}" type="presOf" srcId="{14CB79BC-50CE-4F26-AEF4-7A9444819DB1}" destId="{615D0B53-9495-47AC-8172-9B96EA9D0445}" srcOrd="0" destOrd="0" presId="urn:microsoft.com/office/officeart/2005/8/layout/hierarchy3"/>
    <dgm:cxn modelId="{A018EADE-46CF-4A2D-9E78-B18392C8DECB}" type="presOf" srcId="{E7DC2C52-27B8-43E9-AC2D-9332B0A6F791}" destId="{494DA5FB-7B2A-48EC-8158-D072E81989CB}" srcOrd="0" destOrd="0" presId="urn:microsoft.com/office/officeart/2005/8/layout/hierarchy3"/>
    <dgm:cxn modelId="{74538804-F067-41B8-8196-34C241CBE7F1}" srcId="{F6F62986-B720-4710-97CD-B9347EAF8642}" destId="{14CB79BC-50CE-4F26-AEF4-7A9444819DB1}" srcOrd="1" destOrd="0" parTransId="{A0F00DB8-C276-45F1-9019-4300B4875E5C}" sibTransId="{094905AB-F22F-4ABF-9C5C-8ABB8D9B02FD}"/>
    <dgm:cxn modelId="{EDE2F15E-5041-456F-9405-CB82445C73C8}" type="presOf" srcId="{5018870B-27CD-4DF6-9C31-13891A70419A}" destId="{44295308-B32A-44DE-B391-B3D5464ADC21}" srcOrd="0" destOrd="0" presId="urn:microsoft.com/office/officeart/2005/8/layout/hierarchy3"/>
    <dgm:cxn modelId="{9118CF8D-311D-4F94-B625-DF6086CF2D8B}" srcId="{C3BEEC79-FEAC-4611-8F86-71E8B1609539}" destId="{F6F62986-B720-4710-97CD-B9347EAF8642}" srcOrd="0" destOrd="0" parTransId="{4B8664D2-0A6D-4903-BBC9-E4E13AA71325}" sibTransId="{23E8DAA0-515A-47AA-B2AE-268357000E4D}"/>
    <dgm:cxn modelId="{911C7B57-7BB9-4837-9360-B065C7BC3C12}" type="presOf" srcId="{F6F62986-B720-4710-97CD-B9347EAF8642}" destId="{495A5CE1-E763-4422-8808-8A4520E41887}" srcOrd="1" destOrd="0" presId="urn:microsoft.com/office/officeart/2005/8/layout/hierarchy3"/>
    <dgm:cxn modelId="{01879706-1874-4394-BA09-7114094CA49A}" type="presParOf" srcId="{03A9CDC9-D994-4CD8-8AC1-A66DED572CF1}" destId="{B2B40C4C-D930-4C38-83D9-4D93DB15DB6E}" srcOrd="0" destOrd="0" presId="urn:microsoft.com/office/officeart/2005/8/layout/hierarchy3"/>
    <dgm:cxn modelId="{CAD499FB-2B09-4F14-9CD5-D93A3CA96F10}" type="presParOf" srcId="{B2B40C4C-D930-4C38-83D9-4D93DB15DB6E}" destId="{F2483569-C6A5-4262-87BD-0D36C74A1171}" srcOrd="0" destOrd="0" presId="urn:microsoft.com/office/officeart/2005/8/layout/hierarchy3"/>
    <dgm:cxn modelId="{26891547-4711-4C2D-B01F-C3B5E461BE10}" type="presParOf" srcId="{F2483569-C6A5-4262-87BD-0D36C74A1171}" destId="{A7C22968-7CCD-45C2-8374-071A2EB07803}" srcOrd="0" destOrd="0" presId="urn:microsoft.com/office/officeart/2005/8/layout/hierarchy3"/>
    <dgm:cxn modelId="{9510DAD4-A341-4CFB-B93A-0662CB55A80D}" type="presParOf" srcId="{F2483569-C6A5-4262-87BD-0D36C74A1171}" destId="{495A5CE1-E763-4422-8808-8A4520E41887}" srcOrd="1" destOrd="0" presId="urn:microsoft.com/office/officeart/2005/8/layout/hierarchy3"/>
    <dgm:cxn modelId="{AA26F88C-780B-4666-BFEE-075B9E681CEC}" type="presParOf" srcId="{B2B40C4C-D930-4C38-83D9-4D93DB15DB6E}" destId="{1DC33506-4275-4216-808B-E0F3F6F02156}" srcOrd="1" destOrd="0" presId="urn:microsoft.com/office/officeart/2005/8/layout/hierarchy3"/>
    <dgm:cxn modelId="{241F31ED-2DAB-429C-8029-172DF5E10379}" type="presParOf" srcId="{1DC33506-4275-4216-808B-E0F3F6F02156}" destId="{E44672CC-8328-456C-860E-16AA704BF4BD}" srcOrd="0" destOrd="0" presId="urn:microsoft.com/office/officeart/2005/8/layout/hierarchy3"/>
    <dgm:cxn modelId="{D6136D13-4BAD-4864-B5B3-4D5EDF3680BD}" type="presParOf" srcId="{1DC33506-4275-4216-808B-E0F3F6F02156}" destId="{494DA5FB-7B2A-48EC-8158-D072E81989CB}" srcOrd="1" destOrd="0" presId="urn:microsoft.com/office/officeart/2005/8/layout/hierarchy3"/>
    <dgm:cxn modelId="{654BB7F5-9168-4EEC-9970-16A4F7897B46}" type="presParOf" srcId="{1DC33506-4275-4216-808B-E0F3F6F02156}" destId="{87D4DEC1-83FA-42CE-8EA7-C0D082027D9D}" srcOrd="2" destOrd="0" presId="urn:microsoft.com/office/officeart/2005/8/layout/hierarchy3"/>
    <dgm:cxn modelId="{B59DADE6-B38E-49F3-8DDE-AC6B38A82248}" type="presParOf" srcId="{1DC33506-4275-4216-808B-E0F3F6F02156}" destId="{615D0B53-9495-47AC-8172-9B96EA9D0445}" srcOrd="3" destOrd="0" presId="urn:microsoft.com/office/officeart/2005/8/layout/hierarchy3"/>
    <dgm:cxn modelId="{CFA8CB2D-8D82-4B88-A029-9507AB3055C1}" type="presParOf" srcId="{1DC33506-4275-4216-808B-E0F3F6F02156}" destId="{4D91572F-C1F3-41CB-822E-187FA15FF0E5}" srcOrd="4" destOrd="0" presId="urn:microsoft.com/office/officeart/2005/8/layout/hierarchy3"/>
    <dgm:cxn modelId="{A0F8CF1B-9E3A-42C4-A586-34E5E15F390B}" type="presParOf" srcId="{1DC33506-4275-4216-808B-E0F3F6F02156}" destId="{F3E654E9-5E22-45EB-9191-EF918A3AC5AB}" srcOrd="5" destOrd="0" presId="urn:microsoft.com/office/officeart/2005/8/layout/hierarchy3"/>
    <dgm:cxn modelId="{4DC2F765-DA47-45E6-A8C7-DCA517ADF230}" type="presParOf" srcId="{1DC33506-4275-4216-808B-E0F3F6F02156}" destId="{C66A4394-7E47-491D-B0BB-6E7D4B7E98E3}" srcOrd="6" destOrd="0" presId="urn:microsoft.com/office/officeart/2005/8/layout/hierarchy3"/>
    <dgm:cxn modelId="{F9711F23-DF32-4AE8-9783-006AADACBD3E}" type="presParOf" srcId="{1DC33506-4275-4216-808B-E0F3F6F02156}" destId="{44295308-B32A-44DE-B391-B3D5464ADC21}"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3BEEC79-FEAC-4611-8F86-71E8B1609539}"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zh-CN" altLang="en-US"/>
        </a:p>
      </dgm:t>
    </dgm:pt>
    <dgm:pt modelId="{F6F62986-B720-4710-97CD-B9347EAF8642}">
      <dgm:prSet phldrT="[文本]" custT="1"/>
      <dgm:spPr/>
      <dgm:t>
        <a:bodyPr/>
        <a:lstStyle/>
        <a:p>
          <a:pPr algn="ctr"/>
          <a:r>
            <a:rPr lang="zh-CN" altLang="en-US" sz="2400" b="1" dirty="0" smtClean="0">
              <a:solidFill>
                <a:schemeClr val="tx1"/>
              </a:solidFill>
              <a:latin typeface="楷体_GB2312" pitchFamily="49" charset="-122"/>
              <a:ea typeface="楷体_GB2312" pitchFamily="49" charset="-122"/>
              <a:sym typeface="华文新魏" pitchFamily="2" charset="-122"/>
            </a:rPr>
            <a:t>9</a:t>
          </a:r>
          <a:r>
            <a:rPr lang="en-US" altLang="zh-CN" sz="2400" b="1" dirty="0" smtClean="0">
              <a:solidFill>
                <a:schemeClr val="tx1"/>
              </a:solidFill>
              <a:latin typeface="楷体_GB2312" pitchFamily="49" charset="-122"/>
              <a:ea typeface="楷体_GB2312" pitchFamily="49" charset="-122"/>
              <a:sym typeface="华文新魏" pitchFamily="2" charset="-122"/>
            </a:rPr>
            <a:t>.</a:t>
          </a:r>
          <a:r>
            <a:rPr lang="zh-CN" altLang="en-US" sz="2400" b="1" dirty="0" smtClean="0">
              <a:solidFill>
                <a:schemeClr val="tx1"/>
              </a:solidFill>
              <a:latin typeface="楷体_GB2312" pitchFamily="49" charset="-122"/>
              <a:ea typeface="楷体_GB2312" pitchFamily="49" charset="-122"/>
              <a:sym typeface="华文新魏" pitchFamily="2" charset="-122"/>
            </a:rPr>
            <a:t>样品照片</a:t>
          </a:r>
        </a:p>
      </dgm:t>
    </dgm:pt>
    <dgm:pt modelId="{4B8664D2-0A6D-4903-BBC9-E4E13AA71325}" type="parTrans" cxnId="{9118CF8D-311D-4F94-B625-DF6086CF2D8B}">
      <dgm:prSet/>
      <dgm:spPr/>
      <dgm:t>
        <a:bodyPr/>
        <a:lstStyle/>
        <a:p>
          <a:endParaRPr lang="zh-CN" altLang="en-US"/>
        </a:p>
      </dgm:t>
    </dgm:pt>
    <dgm:pt modelId="{23E8DAA0-515A-47AA-B2AE-268357000E4D}" type="sibTrans" cxnId="{9118CF8D-311D-4F94-B625-DF6086CF2D8B}">
      <dgm:prSet/>
      <dgm:spPr/>
      <dgm:t>
        <a:bodyPr/>
        <a:lstStyle/>
        <a:p>
          <a:endParaRPr lang="zh-CN" altLang="en-US"/>
        </a:p>
      </dgm:t>
    </dgm:pt>
    <dgm:pt modelId="{E7DC2C52-27B8-43E9-AC2D-9332B0A6F791}">
      <dgm:prSet phldrT="[文本]" custT="1"/>
      <dgm:spPr/>
      <dgm:t>
        <a:bodyPr/>
        <a:lstStyle/>
        <a:p>
          <a:pPr algn="l"/>
          <a:r>
            <a:rPr lang="zh-CN" altLang="en-US" sz="2400" dirty="0" smtClean="0">
              <a:latin typeface="楷体_GB2312" pitchFamily="49" charset="-122"/>
              <a:ea typeface="楷体_GB2312" pitchFamily="49" charset="-122"/>
              <a:sym typeface="Calibri" pitchFamily="34" charset="0"/>
            </a:rPr>
            <a:t>申报产品的照片</a:t>
          </a:r>
        </a:p>
      </dgm:t>
    </dgm:pt>
    <dgm:pt modelId="{84C69FD1-CFAE-4006-96ED-6B70B0EE529E}" type="parTrans" cxnId="{2FFFB271-8196-4B40-9997-CC9C84DB0EFE}">
      <dgm:prSet/>
      <dgm:spPr/>
      <dgm:t>
        <a:bodyPr/>
        <a:lstStyle/>
        <a:p>
          <a:endParaRPr lang="zh-CN" altLang="en-US"/>
        </a:p>
      </dgm:t>
    </dgm:pt>
    <dgm:pt modelId="{28553076-E885-4DFD-A3E1-CBDECD2C8E85}" type="sibTrans" cxnId="{2FFFB271-8196-4B40-9997-CC9C84DB0EFE}">
      <dgm:prSet/>
      <dgm:spPr/>
      <dgm:t>
        <a:bodyPr/>
        <a:lstStyle/>
        <a:p>
          <a:endParaRPr lang="zh-CN" altLang="en-US"/>
        </a:p>
      </dgm:t>
    </dgm:pt>
    <dgm:pt modelId="{14CB79BC-50CE-4F26-AEF4-7A9444819DB1}">
      <dgm:prSet phldrT="[文本]" custT="1"/>
      <dgm:spPr/>
      <dgm:t>
        <a:bodyPr/>
        <a:lstStyle/>
        <a:p>
          <a:pPr algn="l"/>
          <a:r>
            <a:rPr lang="zh-CN" altLang="en-US" sz="2400" dirty="0" smtClean="0">
              <a:latin typeface="楷体_GB2312" pitchFamily="49" charset="-122"/>
              <a:ea typeface="楷体_GB2312" pitchFamily="49" charset="-122"/>
              <a:sym typeface="Calibri" pitchFamily="34" charset="0"/>
            </a:rPr>
            <a:t>能反映产品结构特征</a:t>
          </a:r>
          <a:endParaRPr lang="zh-CN" altLang="en-US" sz="2400" dirty="0" smtClean="0">
            <a:latin typeface="楷体_GB2312" pitchFamily="49" charset="-122"/>
            <a:ea typeface="楷体_GB2312" pitchFamily="49" charset="-122"/>
            <a:sym typeface="Arial" charset="0"/>
          </a:endParaRPr>
        </a:p>
      </dgm:t>
    </dgm:pt>
    <dgm:pt modelId="{A0F00DB8-C276-45F1-9019-4300B4875E5C}" type="parTrans" cxnId="{74538804-F067-41B8-8196-34C241CBE7F1}">
      <dgm:prSet/>
      <dgm:spPr/>
      <dgm:t>
        <a:bodyPr/>
        <a:lstStyle/>
        <a:p>
          <a:endParaRPr lang="zh-CN" altLang="en-US"/>
        </a:p>
      </dgm:t>
    </dgm:pt>
    <dgm:pt modelId="{094905AB-F22F-4ABF-9C5C-8ABB8D9B02FD}" type="sibTrans" cxnId="{74538804-F067-41B8-8196-34C241CBE7F1}">
      <dgm:prSet/>
      <dgm:spPr/>
      <dgm:t>
        <a:bodyPr/>
        <a:lstStyle/>
        <a:p>
          <a:endParaRPr lang="zh-CN" altLang="en-US"/>
        </a:p>
      </dgm:t>
    </dgm:pt>
    <dgm:pt modelId="{C4AE02D2-7DB5-46FB-B77F-96C3D22026B5}">
      <dgm:prSet phldrT="[文本]" custT="1"/>
      <dgm:spPr/>
      <dgm:t>
        <a:bodyPr/>
        <a:lstStyle/>
        <a:p>
          <a:pPr algn="l"/>
          <a:r>
            <a:rPr lang="zh-CN" altLang="en-US" sz="2400" dirty="0" smtClean="0">
              <a:latin typeface="楷体_GB2312" pitchFamily="49" charset="-122"/>
              <a:ea typeface="楷体_GB2312" pitchFamily="49" charset="-122"/>
              <a:sym typeface="Calibri" pitchFamily="34" charset="0"/>
            </a:rPr>
            <a:t>安全防护、安全警示标志齐全</a:t>
          </a:r>
          <a:endParaRPr lang="zh-CN" altLang="en-US" sz="2400" dirty="0" smtClean="0">
            <a:latin typeface="楷体_GB2312" pitchFamily="49" charset="-122"/>
            <a:ea typeface="楷体_GB2312" pitchFamily="49" charset="-122"/>
            <a:sym typeface="Arial" charset="0"/>
          </a:endParaRPr>
        </a:p>
      </dgm:t>
    </dgm:pt>
    <dgm:pt modelId="{888DF2B8-D2DA-4232-B4D2-CF63F334C611}" type="parTrans" cxnId="{3BC6FA1B-3542-4C33-9E7B-CEE1396980FB}">
      <dgm:prSet/>
      <dgm:spPr/>
      <dgm:t>
        <a:bodyPr/>
        <a:lstStyle/>
        <a:p>
          <a:endParaRPr lang="zh-CN" altLang="en-US"/>
        </a:p>
      </dgm:t>
    </dgm:pt>
    <dgm:pt modelId="{AD857FCE-0DC6-4AF9-A605-82C804D58C73}" type="sibTrans" cxnId="{3BC6FA1B-3542-4C33-9E7B-CEE1396980FB}">
      <dgm:prSet/>
      <dgm:spPr/>
      <dgm:t>
        <a:bodyPr/>
        <a:lstStyle/>
        <a:p>
          <a:endParaRPr lang="zh-CN" altLang="en-US"/>
        </a:p>
      </dgm:t>
    </dgm:pt>
    <dgm:pt modelId="{03A9CDC9-D994-4CD8-8AC1-A66DED572CF1}" type="pres">
      <dgm:prSet presAssocID="{C3BEEC79-FEAC-4611-8F86-71E8B1609539}" presName="diagram" presStyleCnt="0">
        <dgm:presLayoutVars>
          <dgm:chPref val="1"/>
          <dgm:dir/>
          <dgm:animOne val="branch"/>
          <dgm:animLvl val="lvl"/>
          <dgm:resizeHandles/>
        </dgm:presLayoutVars>
      </dgm:prSet>
      <dgm:spPr/>
      <dgm:t>
        <a:bodyPr/>
        <a:lstStyle/>
        <a:p>
          <a:endParaRPr lang="zh-CN" altLang="en-US"/>
        </a:p>
      </dgm:t>
    </dgm:pt>
    <dgm:pt modelId="{B2B40C4C-D930-4C38-83D9-4D93DB15DB6E}" type="pres">
      <dgm:prSet presAssocID="{F6F62986-B720-4710-97CD-B9347EAF8642}" presName="root" presStyleCnt="0"/>
      <dgm:spPr/>
    </dgm:pt>
    <dgm:pt modelId="{F2483569-C6A5-4262-87BD-0D36C74A1171}" type="pres">
      <dgm:prSet presAssocID="{F6F62986-B720-4710-97CD-B9347EAF8642}" presName="rootComposite" presStyleCnt="0"/>
      <dgm:spPr/>
    </dgm:pt>
    <dgm:pt modelId="{A7C22968-7CCD-45C2-8374-071A2EB07803}" type="pres">
      <dgm:prSet presAssocID="{F6F62986-B720-4710-97CD-B9347EAF8642}" presName="rootText" presStyleLbl="node1" presStyleIdx="0" presStyleCnt="1" custScaleX="58204" custScaleY="27292" custLinFactNeighborX="-54922" custLinFactNeighborY="9785"/>
      <dgm:spPr/>
      <dgm:t>
        <a:bodyPr/>
        <a:lstStyle/>
        <a:p>
          <a:endParaRPr lang="zh-CN" altLang="en-US"/>
        </a:p>
      </dgm:t>
    </dgm:pt>
    <dgm:pt modelId="{495A5CE1-E763-4422-8808-8A4520E41887}" type="pres">
      <dgm:prSet presAssocID="{F6F62986-B720-4710-97CD-B9347EAF8642}" presName="rootConnector" presStyleLbl="node1" presStyleIdx="0" presStyleCnt="1"/>
      <dgm:spPr/>
      <dgm:t>
        <a:bodyPr/>
        <a:lstStyle/>
        <a:p>
          <a:endParaRPr lang="zh-CN" altLang="en-US"/>
        </a:p>
      </dgm:t>
    </dgm:pt>
    <dgm:pt modelId="{1DC33506-4275-4216-808B-E0F3F6F02156}" type="pres">
      <dgm:prSet presAssocID="{F6F62986-B720-4710-97CD-B9347EAF8642}" presName="childShape" presStyleCnt="0"/>
      <dgm:spPr/>
    </dgm:pt>
    <dgm:pt modelId="{E44672CC-8328-456C-860E-16AA704BF4BD}" type="pres">
      <dgm:prSet presAssocID="{84C69FD1-CFAE-4006-96ED-6B70B0EE529E}" presName="Name13" presStyleLbl="parChTrans1D2" presStyleIdx="0" presStyleCnt="3"/>
      <dgm:spPr/>
      <dgm:t>
        <a:bodyPr/>
        <a:lstStyle/>
        <a:p>
          <a:endParaRPr lang="zh-CN" altLang="en-US"/>
        </a:p>
      </dgm:t>
    </dgm:pt>
    <dgm:pt modelId="{494DA5FB-7B2A-48EC-8158-D072E81989CB}" type="pres">
      <dgm:prSet presAssocID="{E7DC2C52-27B8-43E9-AC2D-9332B0A6F791}" presName="childText" presStyleLbl="bgAcc1" presStyleIdx="0" presStyleCnt="3" custScaleX="68600" custScaleY="23722" custLinFactNeighborX="-31334" custLinFactNeighborY="674">
        <dgm:presLayoutVars>
          <dgm:bulletEnabled val="1"/>
        </dgm:presLayoutVars>
      </dgm:prSet>
      <dgm:spPr/>
      <dgm:t>
        <a:bodyPr/>
        <a:lstStyle/>
        <a:p>
          <a:endParaRPr lang="zh-CN" altLang="en-US"/>
        </a:p>
      </dgm:t>
    </dgm:pt>
    <dgm:pt modelId="{87D4DEC1-83FA-42CE-8EA7-C0D082027D9D}" type="pres">
      <dgm:prSet presAssocID="{A0F00DB8-C276-45F1-9019-4300B4875E5C}" presName="Name13" presStyleLbl="parChTrans1D2" presStyleIdx="1" presStyleCnt="3"/>
      <dgm:spPr/>
      <dgm:t>
        <a:bodyPr/>
        <a:lstStyle/>
        <a:p>
          <a:endParaRPr lang="zh-CN" altLang="en-US"/>
        </a:p>
      </dgm:t>
    </dgm:pt>
    <dgm:pt modelId="{615D0B53-9495-47AC-8172-9B96EA9D0445}" type="pres">
      <dgm:prSet presAssocID="{14CB79BC-50CE-4F26-AEF4-7A9444819DB1}" presName="childText" presStyleLbl="bgAcc1" presStyleIdx="1" presStyleCnt="3" custScaleX="82321" custScaleY="28884" custLinFactNeighborX="-31334" custLinFactNeighborY="-11715">
        <dgm:presLayoutVars>
          <dgm:bulletEnabled val="1"/>
        </dgm:presLayoutVars>
      </dgm:prSet>
      <dgm:spPr/>
      <dgm:t>
        <a:bodyPr/>
        <a:lstStyle/>
        <a:p>
          <a:endParaRPr lang="zh-CN" altLang="en-US"/>
        </a:p>
      </dgm:t>
    </dgm:pt>
    <dgm:pt modelId="{4D91572F-C1F3-41CB-822E-187FA15FF0E5}" type="pres">
      <dgm:prSet presAssocID="{888DF2B8-D2DA-4232-B4D2-CF63F334C611}" presName="Name13" presStyleLbl="parChTrans1D2" presStyleIdx="2" presStyleCnt="3"/>
      <dgm:spPr/>
      <dgm:t>
        <a:bodyPr/>
        <a:lstStyle/>
        <a:p>
          <a:endParaRPr lang="zh-CN" altLang="en-US"/>
        </a:p>
      </dgm:t>
    </dgm:pt>
    <dgm:pt modelId="{F3E654E9-5E22-45EB-9191-EF918A3AC5AB}" type="pres">
      <dgm:prSet presAssocID="{C4AE02D2-7DB5-46FB-B77F-96C3D22026B5}" presName="childText" presStyleLbl="bgAcc1" presStyleIdx="2" presStyleCnt="3" custScaleX="116079" custScaleY="23699" custLinFactNeighborX="-31334" custLinFactNeighborY="-23677">
        <dgm:presLayoutVars>
          <dgm:bulletEnabled val="1"/>
        </dgm:presLayoutVars>
      </dgm:prSet>
      <dgm:spPr/>
      <dgm:t>
        <a:bodyPr/>
        <a:lstStyle/>
        <a:p>
          <a:endParaRPr lang="zh-CN" altLang="en-US"/>
        </a:p>
      </dgm:t>
    </dgm:pt>
  </dgm:ptLst>
  <dgm:cxnLst>
    <dgm:cxn modelId="{663477FB-71A6-4ED7-87F7-002E840E8051}" type="presOf" srcId="{A0F00DB8-C276-45F1-9019-4300B4875E5C}" destId="{87D4DEC1-83FA-42CE-8EA7-C0D082027D9D}" srcOrd="0" destOrd="0" presId="urn:microsoft.com/office/officeart/2005/8/layout/hierarchy3"/>
    <dgm:cxn modelId="{EBABAF5B-6B2A-4636-A7A1-D1FD0617B441}" type="presOf" srcId="{14CB79BC-50CE-4F26-AEF4-7A9444819DB1}" destId="{615D0B53-9495-47AC-8172-9B96EA9D0445}" srcOrd="0" destOrd="0" presId="urn:microsoft.com/office/officeart/2005/8/layout/hierarchy3"/>
    <dgm:cxn modelId="{DB41353A-A26E-43DF-AAAE-5D4B8163354F}" type="presOf" srcId="{F6F62986-B720-4710-97CD-B9347EAF8642}" destId="{495A5CE1-E763-4422-8808-8A4520E41887}" srcOrd="1" destOrd="0" presId="urn:microsoft.com/office/officeart/2005/8/layout/hierarchy3"/>
    <dgm:cxn modelId="{7B287D36-CA1D-457E-B03C-542B1E9B81CE}" type="presOf" srcId="{C4AE02D2-7DB5-46FB-B77F-96C3D22026B5}" destId="{F3E654E9-5E22-45EB-9191-EF918A3AC5AB}" srcOrd="0" destOrd="0" presId="urn:microsoft.com/office/officeart/2005/8/layout/hierarchy3"/>
    <dgm:cxn modelId="{2FFFB271-8196-4B40-9997-CC9C84DB0EFE}" srcId="{F6F62986-B720-4710-97CD-B9347EAF8642}" destId="{E7DC2C52-27B8-43E9-AC2D-9332B0A6F791}" srcOrd="0" destOrd="0" parTransId="{84C69FD1-CFAE-4006-96ED-6B70B0EE529E}" sibTransId="{28553076-E885-4DFD-A3E1-CBDECD2C8E85}"/>
    <dgm:cxn modelId="{69E42569-7A93-40BA-AF23-B2152AC91FA6}" type="presOf" srcId="{F6F62986-B720-4710-97CD-B9347EAF8642}" destId="{A7C22968-7CCD-45C2-8374-071A2EB07803}" srcOrd="0" destOrd="0" presId="urn:microsoft.com/office/officeart/2005/8/layout/hierarchy3"/>
    <dgm:cxn modelId="{3BC6FA1B-3542-4C33-9E7B-CEE1396980FB}" srcId="{F6F62986-B720-4710-97CD-B9347EAF8642}" destId="{C4AE02D2-7DB5-46FB-B77F-96C3D22026B5}" srcOrd="2" destOrd="0" parTransId="{888DF2B8-D2DA-4232-B4D2-CF63F334C611}" sibTransId="{AD857FCE-0DC6-4AF9-A605-82C804D58C73}"/>
    <dgm:cxn modelId="{1BEA97FF-9746-4F1D-8EFB-079525139D94}" type="presOf" srcId="{E7DC2C52-27B8-43E9-AC2D-9332B0A6F791}" destId="{494DA5FB-7B2A-48EC-8158-D072E81989CB}" srcOrd="0" destOrd="0" presId="urn:microsoft.com/office/officeart/2005/8/layout/hierarchy3"/>
    <dgm:cxn modelId="{12E482FD-64E9-4E03-942D-AE799355045E}" type="presOf" srcId="{84C69FD1-CFAE-4006-96ED-6B70B0EE529E}" destId="{E44672CC-8328-456C-860E-16AA704BF4BD}" srcOrd="0" destOrd="0" presId="urn:microsoft.com/office/officeart/2005/8/layout/hierarchy3"/>
    <dgm:cxn modelId="{A205ACEF-20B3-4876-BC0B-865382C13124}" type="presOf" srcId="{888DF2B8-D2DA-4232-B4D2-CF63F334C611}" destId="{4D91572F-C1F3-41CB-822E-187FA15FF0E5}" srcOrd="0" destOrd="0" presId="urn:microsoft.com/office/officeart/2005/8/layout/hierarchy3"/>
    <dgm:cxn modelId="{74538804-F067-41B8-8196-34C241CBE7F1}" srcId="{F6F62986-B720-4710-97CD-B9347EAF8642}" destId="{14CB79BC-50CE-4F26-AEF4-7A9444819DB1}" srcOrd="1" destOrd="0" parTransId="{A0F00DB8-C276-45F1-9019-4300B4875E5C}" sibTransId="{094905AB-F22F-4ABF-9C5C-8ABB8D9B02FD}"/>
    <dgm:cxn modelId="{9118CF8D-311D-4F94-B625-DF6086CF2D8B}" srcId="{C3BEEC79-FEAC-4611-8F86-71E8B1609539}" destId="{F6F62986-B720-4710-97CD-B9347EAF8642}" srcOrd="0" destOrd="0" parTransId="{4B8664D2-0A6D-4903-BBC9-E4E13AA71325}" sibTransId="{23E8DAA0-515A-47AA-B2AE-268357000E4D}"/>
    <dgm:cxn modelId="{C86119B7-F367-401D-8219-4C55497B14B3}" type="presOf" srcId="{C3BEEC79-FEAC-4611-8F86-71E8B1609539}" destId="{03A9CDC9-D994-4CD8-8AC1-A66DED572CF1}" srcOrd="0" destOrd="0" presId="urn:microsoft.com/office/officeart/2005/8/layout/hierarchy3"/>
    <dgm:cxn modelId="{31707726-67BE-41E8-98D6-DABF9A763738}" type="presParOf" srcId="{03A9CDC9-D994-4CD8-8AC1-A66DED572CF1}" destId="{B2B40C4C-D930-4C38-83D9-4D93DB15DB6E}" srcOrd="0" destOrd="0" presId="urn:microsoft.com/office/officeart/2005/8/layout/hierarchy3"/>
    <dgm:cxn modelId="{12DDAC85-E8DD-4045-948D-C23D51814CCC}" type="presParOf" srcId="{B2B40C4C-D930-4C38-83D9-4D93DB15DB6E}" destId="{F2483569-C6A5-4262-87BD-0D36C74A1171}" srcOrd="0" destOrd="0" presId="urn:microsoft.com/office/officeart/2005/8/layout/hierarchy3"/>
    <dgm:cxn modelId="{C1142513-3D0A-4F68-A735-92D050079386}" type="presParOf" srcId="{F2483569-C6A5-4262-87BD-0D36C74A1171}" destId="{A7C22968-7CCD-45C2-8374-071A2EB07803}" srcOrd="0" destOrd="0" presId="urn:microsoft.com/office/officeart/2005/8/layout/hierarchy3"/>
    <dgm:cxn modelId="{3AE23EE1-7A3F-46E8-B7E3-073F8CC01F46}" type="presParOf" srcId="{F2483569-C6A5-4262-87BD-0D36C74A1171}" destId="{495A5CE1-E763-4422-8808-8A4520E41887}" srcOrd="1" destOrd="0" presId="urn:microsoft.com/office/officeart/2005/8/layout/hierarchy3"/>
    <dgm:cxn modelId="{B02F7909-A8B7-4EF5-85C2-431FF34BFBE9}" type="presParOf" srcId="{B2B40C4C-D930-4C38-83D9-4D93DB15DB6E}" destId="{1DC33506-4275-4216-808B-E0F3F6F02156}" srcOrd="1" destOrd="0" presId="urn:microsoft.com/office/officeart/2005/8/layout/hierarchy3"/>
    <dgm:cxn modelId="{8249609C-37A0-453A-A9D3-1AEA705C06A4}" type="presParOf" srcId="{1DC33506-4275-4216-808B-E0F3F6F02156}" destId="{E44672CC-8328-456C-860E-16AA704BF4BD}" srcOrd="0" destOrd="0" presId="urn:microsoft.com/office/officeart/2005/8/layout/hierarchy3"/>
    <dgm:cxn modelId="{374C764C-DB6C-4FB0-A227-21DD18A0E8CB}" type="presParOf" srcId="{1DC33506-4275-4216-808B-E0F3F6F02156}" destId="{494DA5FB-7B2A-48EC-8158-D072E81989CB}" srcOrd="1" destOrd="0" presId="urn:microsoft.com/office/officeart/2005/8/layout/hierarchy3"/>
    <dgm:cxn modelId="{D616A061-7171-4805-8DA4-9F0038093933}" type="presParOf" srcId="{1DC33506-4275-4216-808B-E0F3F6F02156}" destId="{87D4DEC1-83FA-42CE-8EA7-C0D082027D9D}" srcOrd="2" destOrd="0" presId="urn:microsoft.com/office/officeart/2005/8/layout/hierarchy3"/>
    <dgm:cxn modelId="{DAFD098C-DFDD-4A18-992E-C9D62C5C356A}" type="presParOf" srcId="{1DC33506-4275-4216-808B-E0F3F6F02156}" destId="{615D0B53-9495-47AC-8172-9B96EA9D0445}" srcOrd="3" destOrd="0" presId="urn:microsoft.com/office/officeart/2005/8/layout/hierarchy3"/>
    <dgm:cxn modelId="{B6A09783-6222-4488-B6DB-D6D5052AF4B5}" type="presParOf" srcId="{1DC33506-4275-4216-808B-E0F3F6F02156}" destId="{4D91572F-C1F3-41CB-822E-187FA15FF0E5}" srcOrd="4" destOrd="0" presId="urn:microsoft.com/office/officeart/2005/8/layout/hierarchy3"/>
    <dgm:cxn modelId="{AD1F2136-E095-45A4-B074-79C60403AD85}" type="presParOf" srcId="{1DC33506-4275-4216-808B-E0F3F6F02156}" destId="{F3E654E9-5E22-45EB-9191-EF918A3AC5AB}"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3BEEC79-FEAC-4611-8F86-71E8B1609539}"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zh-CN" altLang="en-US"/>
        </a:p>
      </dgm:t>
    </dgm:pt>
    <dgm:pt modelId="{F6F62986-B720-4710-97CD-B9347EAF8642}">
      <dgm:prSet phldrT="[文本]" custT="1"/>
      <dgm:spPr/>
      <dgm:t>
        <a:bodyPr/>
        <a:lstStyle/>
        <a:p>
          <a:pPr algn="ctr"/>
          <a:r>
            <a:rPr lang="zh-CN" altLang="en-US" sz="2400" b="1" dirty="0" smtClean="0">
              <a:solidFill>
                <a:schemeClr val="tx1"/>
              </a:solidFill>
              <a:latin typeface="楷体_GB2312" pitchFamily="49" charset="-122"/>
              <a:ea typeface="楷体_GB2312" pitchFamily="49" charset="-122"/>
              <a:sym typeface="华文新魏" pitchFamily="2" charset="-122"/>
            </a:rPr>
            <a:t>10</a:t>
          </a:r>
          <a:r>
            <a:rPr lang="en-US" altLang="zh-CN" sz="2400" b="1" dirty="0" smtClean="0">
              <a:solidFill>
                <a:schemeClr val="tx1"/>
              </a:solidFill>
              <a:latin typeface="楷体_GB2312" pitchFamily="49" charset="-122"/>
              <a:ea typeface="楷体_GB2312" pitchFamily="49" charset="-122"/>
              <a:sym typeface="华文新魏" pitchFamily="2" charset="-122"/>
            </a:rPr>
            <a:t>.</a:t>
          </a:r>
          <a:r>
            <a:rPr lang="zh-CN" altLang="en-US" sz="2400" b="1" dirty="0" smtClean="0">
              <a:solidFill>
                <a:schemeClr val="tx1"/>
              </a:solidFill>
              <a:latin typeface="楷体_GB2312" pitchFamily="49" charset="-122"/>
              <a:ea typeface="楷体_GB2312" pitchFamily="49" charset="-122"/>
              <a:sym typeface="华文新魏" pitchFamily="2" charset="-122"/>
            </a:rPr>
            <a:t>企业基本情况介绍</a:t>
          </a:r>
        </a:p>
      </dgm:t>
    </dgm:pt>
    <dgm:pt modelId="{4B8664D2-0A6D-4903-BBC9-E4E13AA71325}" type="parTrans" cxnId="{9118CF8D-311D-4F94-B625-DF6086CF2D8B}">
      <dgm:prSet/>
      <dgm:spPr/>
      <dgm:t>
        <a:bodyPr/>
        <a:lstStyle/>
        <a:p>
          <a:endParaRPr lang="zh-CN" altLang="en-US"/>
        </a:p>
      </dgm:t>
    </dgm:pt>
    <dgm:pt modelId="{23E8DAA0-515A-47AA-B2AE-268357000E4D}" type="sibTrans" cxnId="{9118CF8D-311D-4F94-B625-DF6086CF2D8B}">
      <dgm:prSet/>
      <dgm:spPr/>
      <dgm:t>
        <a:bodyPr/>
        <a:lstStyle/>
        <a:p>
          <a:endParaRPr lang="zh-CN" altLang="en-US"/>
        </a:p>
      </dgm:t>
    </dgm:pt>
    <dgm:pt modelId="{E7DC2C52-27B8-43E9-AC2D-9332B0A6F791}">
      <dgm:prSet phldrT="[文本]" custT="1"/>
      <dgm:spPr/>
      <dgm:t>
        <a:bodyPr/>
        <a:lstStyle/>
        <a:p>
          <a:pPr algn="l"/>
          <a:r>
            <a:rPr lang="zh-CN" altLang="en-US" sz="2000" dirty="0" smtClean="0">
              <a:latin typeface="楷体_GB2312" pitchFamily="49" charset="-122"/>
              <a:ea typeface="楷体_GB2312" pitchFamily="49" charset="-122"/>
              <a:sym typeface="Calibri" pitchFamily="34" charset="0"/>
            </a:rPr>
            <a:t>如实表述企业条件、科研、产品生产销售等情况</a:t>
          </a:r>
        </a:p>
      </dgm:t>
    </dgm:pt>
    <dgm:pt modelId="{84C69FD1-CFAE-4006-96ED-6B70B0EE529E}" type="parTrans" cxnId="{2FFFB271-8196-4B40-9997-CC9C84DB0EFE}">
      <dgm:prSet/>
      <dgm:spPr/>
      <dgm:t>
        <a:bodyPr/>
        <a:lstStyle/>
        <a:p>
          <a:endParaRPr lang="zh-CN" altLang="en-US"/>
        </a:p>
      </dgm:t>
    </dgm:pt>
    <dgm:pt modelId="{28553076-E885-4DFD-A3E1-CBDECD2C8E85}" type="sibTrans" cxnId="{2FFFB271-8196-4B40-9997-CC9C84DB0EFE}">
      <dgm:prSet/>
      <dgm:spPr/>
      <dgm:t>
        <a:bodyPr/>
        <a:lstStyle/>
        <a:p>
          <a:endParaRPr lang="zh-CN" altLang="en-US"/>
        </a:p>
      </dgm:t>
    </dgm:pt>
    <dgm:pt modelId="{14CB79BC-50CE-4F26-AEF4-7A9444819DB1}">
      <dgm:prSet phldrT="[文本]" custT="1"/>
      <dgm:spPr/>
      <dgm:t>
        <a:bodyPr/>
        <a:lstStyle/>
        <a:p>
          <a:pPr algn="l"/>
          <a:r>
            <a:rPr lang="zh-CN" altLang="en-US" sz="2000" dirty="0" smtClean="0">
              <a:latin typeface="楷体_GB2312" pitchFamily="49" charset="-122"/>
              <a:ea typeface="楷体_GB2312" pitchFamily="49" charset="-122"/>
              <a:sym typeface="Calibri" pitchFamily="34" charset="0"/>
            </a:rPr>
            <a:t>全面准确地反映企业信息，以便进行受理审查</a:t>
          </a:r>
          <a:endParaRPr lang="zh-CN" altLang="en-US" sz="2000" dirty="0" smtClean="0">
            <a:latin typeface="楷体_GB2312" pitchFamily="49" charset="-122"/>
            <a:ea typeface="楷体_GB2312" pitchFamily="49" charset="-122"/>
            <a:sym typeface="Arial" charset="0"/>
          </a:endParaRPr>
        </a:p>
      </dgm:t>
    </dgm:pt>
    <dgm:pt modelId="{A0F00DB8-C276-45F1-9019-4300B4875E5C}" type="parTrans" cxnId="{74538804-F067-41B8-8196-34C241CBE7F1}">
      <dgm:prSet/>
      <dgm:spPr/>
      <dgm:t>
        <a:bodyPr/>
        <a:lstStyle/>
        <a:p>
          <a:endParaRPr lang="zh-CN" altLang="en-US"/>
        </a:p>
      </dgm:t>
    </dgm:pt>
    <dgm:pt modelId="{094905AB-F22F-4ABF-9C5C-8ABB8D9B02FD}" type="sibTrans" cxnId="{74538804-F067-41B8-8196-34C241CBE7F1}">
      <dgm:prSet/>
      <dgm:spPr/>
      <dgm:t>
        <a:bodyPr/>
        <a:lstStyle/>
        <a:p>
          <a:endParaRPr lang="zh-CN" altLang="en-US"/>
        </a:p>
      </dgm:t>
    </dgm:pt>
    <dgm:pt modelId="{C4AE02D2-7DB5-46FB-B77F-96C3D22026B5}">
      <dgm:prSet phldrT="[文本]" custT="1"/>
      <dgm:spPr/>
      <dgm:t>
        <a:bodyPr/>
        <a:lstStyle/>
        <a:p>
          <a:pPr algn="l"/>
          <a:r>
            <a:rPr lang="zh-CN" altLang="en-US" sz="2000" dirty="0" smtClean="0">
              <a:latin typeface="楷体_GB2312" pitchFamily="49" charset="-122"/>
              <a:ea typeface="楷体_GB2312" pitchFamily="49" charset="-122"/>
              <a:sym typeface="Calibri" pitchFamily="34" charset="0"/>
            </a:rPr>
            <a:t>正式文本一份，盖公章</a:t>
          </a:r>
          <a:endParaRPr lang="zh-CN" altLang="en-US" sz="2000" dirty="0" smtClean="0">
            <a:latin typeface="楷体_GB2312" pitchFamily="49" charset="-122"/>
            <a:ea typeface="楷体_GB2312" pitchFamily="49" charset="-122"/>
            <a:sym typeface="Arial" charset="0"/>
          </a:endParaRPr>
        </a:p>
      </dgm:t>
    </dgm:pt>
    <dgm:pt modelId="{888DF2B8-D2DA-4232-B4D2-CF63F334C611}" type="parTrans" cxnId="{3BC6FA1B-3542-4C33-9E7B-CEE1396980FB}">
      <dgm:prSet/>
      <dgm:spPr/>
      <dgm:t>
        <a:bodyPr/>
        <a:lstStyle/>
        <a:p>
          <a:endParaRPr lang="zh-CN" altLang="en-US"/>
        </a:p>
      </dgm:t>
    </dgm:pt>
    <dgm:pt modelId="{AD857FCE-0DC6-4AF9-A605-82C804D58C73}" type="sibTrans" cxnId="{3BC6FA1B-3542-4C33-9E7B-CEE1396980FB}">
      <dgm:prSet/>
      <dgm:spPr/>
      <dgm:t>
        <a:bodyPr/>
        <a:lstStyle/>
        <a:p>
          <a:endParaRPr lang="zh-CN" altLang="en-US"/>
        </a:p>
      </dgm:t>
    </dgm:pt>
    <dgm:pt modelId="{03A9CDC9-D994-4CD8-8AC1-A66DED572CF1}" type="pres">
      <dgm:prSet presAssocID="{C3BEEC79-FEAC-4611-8F86-71E8B1609539}" presName="diagram" presStyleCnt="0">
        <dgm:presLayoutVars>
          <dgm:chPref val="1"/>
          <dgm:dir/>
          <dgm:animOne val="branch"/>
          <dgm:animLvl val="lvl"/>
          <dgm:resizeHandles/>
        </dgm:presLayoutVars>
      </dgm:prSet>
      <dgm:spPr/>
      <dgm:t>
        <a:bodyPr/>
        <a:lstStyle/>
        <a:p>
          <a:endParaRPr lang="zh-CN" altLang="en-US"/>
        </a:p>
      </dgm:t>
    </dgm:pt>
    <dgm:pt modelId="{B2B40C4C-D930-4C38-83D9-4D93DB15DB6E}" type="pres">
      <dgm:prSet presAssocID="{F6F62986-B720-4710-97CD-B9347EAF8642}" presName="root" presStyleCnt="0"/>
      <dgm:spPr/>
    </dgm:pt>
    <dgm:pt modelId="{F2483569-C6A5-4262-87BD-0D36C74A1171}" type="pres">
      <dgm:prSet presAssocID="{F6F62986-B720-4710-97CD-B9347EAF8642}" presName="rootComposite" presStyleCnt="0"/>
      <dgm:spPr/>
    </dgm:pt>
    <dgm:pt modelId="{A7C22968-7CCD-45C2-8374-071A2EB07803}" type="pres">
      <dgm:prSet presAssocID="{F6F62986-B720-4710-97CD-B9347EAF8642}" presName="rootText" presStyleLbl="node1" presStyleIdx="0" presStyleCnt="1" custScaleX="67564" custScaleY="27292" custLinFactNeighborX="-54922" custLinFactNeighborY="9785"/>
      <dgm:spPr/>
      <dgm:t>
        <a:bodyPr/>
        <a:lstStyle/>
        <a:p>
          <a:endParaRPr lang="zh-CN" altLang="en-US"/>
        </a:p>
      </dgm:t>
    </dgm:pt>
    <dgm:pt modelId="{495A5CE1-E763-4422-8808-8A4520E41887}" type="pres">
      <dgm:prSet presAssocID="{F6F62986-B720-4710-97CD-B9347EAF8642}" presName="rootConnector" presStyleLbl="node1" presStyleIdx="0" presStyleCnt="1"/>
      <dgm:spPr/>
      <dgm:t>
        <a:bodyPr/>
        <a:lstStyle/>
        <a:p>
          <a:endParaRPr lang="zh-CN" altLang="en-US"/>
        </a:p>
      </dgm:t>
    </dgm:pt>
    <dgm:pt modelId="{1DC33506-4275-4216-808B-E0F3F6F02156}" type="pres">
      <dgm:prSet presAssocID="{F6F62986-B720-4710-97CD-B9347EAF8642}" presName="childShape" presStyleCnt="0"/>
      <dgm:spPr/>
    </dgm:pt>
    <dgm:pt modelId="{E44672CC-8328-456C-860E-16AA704BF4BD}" type="pres">
      <dgm:prSet presAssocID="{84C69FD1-CFAE-4006-96ED-6B70B0EE529E}" presName="Name13" presStyleLbl="parChTrans1D2" presStyleIdx="0" presStyleCnt="3"/>
      <dgm:spPr/>
      <dgm:t>
        <a:bodyPr/>
        <a:lstStyle/>
        <a:p>
          <a:endParaRPr lang="zh-CN" altLang="en-US"/>
        </a:p>
      </dgm:t>
    </dgm:pt>
    <dgm:pt modelId="{494DA5FB-7B2A-48EC-8158-D072E81989CB}" type="pres">
      <dgm:prSet presAssocID="{E7DC2C52-27B8-43E9-AC2D-9332B0A6F791}" presName="childText" presStyleLbl="bgAcc1" presStyleIdx="0" presStyleCnt="3" custScaleX="145938" custScaleY="26859" custLinFactNeighborX="-22839" custLinFactNeighborY="68">
        <dgm:presLayoutVars>
          <dgm:bulletEnabled val="1"/>
        </dgm:presLayoutVars>
      </dgm:prSet>
      <dgm:spPr/>
      <dgm:t>
        <a:bodyPr/>
        <a:lstStyle/>
        <a:p>
          <a:endParaRPr lang="zh-CN" altLang="en-US"/>
        </a:p>
      </dgm:t>
    </dgm:pt>
    <dgm:pt modelId="{87D4DEC1-83FA-42CE-8EA7-C0D082027D9D}" type="pres">
      <dgm:prSet presAssocID="{A0F00DB8-C276-45F1-9019-4300B4875E5C}" presName="Name13" presStyleLbl="parChTrans1D2" presStyleIdx="1" presStyleCnt="3"/>
      <dgm:spPr/>
      <dgm:t>
        <a:bodyPr/>
        <a:lstStyle/>
        <a:p>
          <a:endParaRPr lang="zh-CN" altLang="en-US"/>
        </a:p>
      </dgm:t>
    </dgm:pt>
    <dgm:pt modelId="{615D0B53-9495-47AC-8172-9B96EA9D0445}" type="pres">
      <dgm:prSet presAssocID="{14CB79BC-50CE-4F26-AEF4-7A9444819DB1}" presName="childText" presStyleLbl="bgAcc1" presStyleIdx="1" presStyleCnt="3" custScaleX="145270" custScaleY="24283" custLinFactNeighborX="-22839" custLinFactNeighborY="-12633">
        <dgm:presLayoutVars>
          <dgm:bulletEnabled val="1"/>
        </dgm:presLayoutVars>
      </dgm:prSet>
      <dgm:spPr/>
      <dgm:t>
        <a:bodyPr/>
        <a:lstStyle/>
        <a:p>
          <a:endParaRPr lang="zh-CN" altLang="en-US"/>
        </a:p>
      </dgm:t>
    </dgm:pt>
    <dgm:pt modelId="{4D91572F-C1F3-41CB-822E-187FA15FF0E5}" type="pres">
      <dgm:prSet presAssocID="{888DF2B8-D2DA-4232-B4D2-CF63F334C611}" presName="Name13" presStyleLbl="parChTrans1D2" presStyleIdx="2" presStyleCnt="3"/>
      <dgm:spPr/>
      <dgm:t>
        <a:bodyPr/>
        <a:lstStyle/>
        <a:p>
          <a:endParaRPr lang="zh-CN" altLang="en-US"/>
        </a:p>
      </dgm:t>
    </dgm:pt>
    <dgm:pt modelId="{F3E654E9-5E22-45EB-9191-EF918A3AC5AB}" type="pres">
      <dgm:prSet presAssocID="{C4AE02D2-7DB5-46FB-B77F-96C3D22026B5}" presName="childText" presStyleLbl="bgAcc1" presStyleIdx="2" presStyleCnt="3" custScaleX="72398" custScaleY="23699" custLinFactNeighborX="-22839" custLinFactNeighborY="-23518">
        <dgm:presLayoutVars>
          <dgm:bulletEnabled val="1"/>
        </dgm:presLayoutVars>
      </dgm:prSet>
      <dgm:spPr/>
      <dgm:t>
        <a:bodyPr/>
        <a:lstStyle/>
        <a:p>
          <a:endParaRPr lang="zh-CN" altLang="en-US"/>
        </a:p>
      </dgm:t>
    </dgm:pt>
  </dgm:ptLst>
  <dgm:cxnLst>
    <dgm:cxn modelId="{0361ECED-A3B7-4469-8BD2-C6B3A0E6EC60}" type="presOf" srcId="{F6F62986-B720-4710-97CD-B9347EAF8642}" destId="{A7C22968-7CCD-45C2-8374-071A2EB07803}" srcOrd="0" destOrd="0" presId="urn:microsoft.com/office/officeart/2005/8/layout/hierarchy3"/>
    <dgm:cxn modelId="{67E3B7C7-2E71-4D6A-B98E-5A4C6F93F0A2}" type="presOf" srcId="{C4AE02D2-7DB5-46FB-B77F-96C3D22026B5}" destId="{F3E654E9-5E22-45EB-9191-EF918A3AC5AB}" srcOrd="0" destOrd="0" presId="urn:microsoft.com/office/officeart/2005/8/layout/hierarchy3"/>
    <dgm:cxn modelId="{D5B874D9-44A1-455A-A2C3-A76B8021E239}" type="presOf" srcId="{888DF2B8-D2DA-4232-B4D2-CF63F334C611}" destId="{4D91572F-C1F3-41CB-822E-187FA15FF0E5}" srcOrd="0" destOrd="0" presId="urn:microsoft.com/office/officeart/2005/8/layout/hierarchy3"/>
    <dgm:cxn modelId="{84C12366-B331-4B17-82BD-DB3F338681AA}" type="presOf" srcId="{A0F00DB8-C276-45F1-9019-4300B4875E5C}" destId="{87D4DEC1-83FA-42CE-8EA7-C0D082027D9D}" srcOrd="0" destOrd="0" presId="urn:microsoft.com/office/officeart/2005/8/layout/hierarchy3"/>
    <dgm:cxn modelId="{9BA00D4E-D3BA-4FED-BFD5-A0D8FB70A533}" type="presOf" srcId="{84C69FD1-CFAE-4006-96ED-6B70B0EE529E}" destId="{E44672CC-8328-456C-860E-16AA704BF4BD}" srcOrd="0" destOrd="0" presId="urn:microsoft.com/office/officeart/2005/8/layout/hierarchy3"/>
    <dgm:cxn modelId="{2FFFB271-8196-4B40-9997-CC9C84DB0EFE}" srcId="{F6F62986-B720-4710-97CD-B9347EAF8642}" destId="{E7DC2C52-27B8-43E9-AC2D-9332B0A6F791}" srcOrd="0" destOrd="0" parTransId="{84C69FD1-CFAE-4006-96ED-6B70B0EE529E}" sibTransId="{28553076-E885-4DFD-A3E1-CBDECD2C8E85}"/>
    <dgm:cxn modelId="{DADECC79-AFC3-45E4-B5E4-76A6B9042E25}" type="presOf" srcId="{14CB79BC-50CE-4F26-AEF4-7A9444819DB1}" destId="{615D0B53-9495-47AC-8172-9B96EA9D0445}" srcOrd="0" destOrd="0" presId="urn:microsoft.com/office/officeart/2005/8/layout/hierarchy3"/>
    <dgm:cxn modelId="{3BC6FA1B-3542-4C33-9E7B-CEE1396980FB}" srcId="{F6F62986-B720-4710-97CD-B9347EAF8642}" destId="{C4AE02D2-7DB5-46FB-B77F-96C3D22026B5}" srcOrd="2" destOrd="0" parTransId="{888DF2B8-D2DA-4232-B4D2-CF63F334C611}" sibTransId="{AD857FCE-0DC6-4AF9-A605-82C804D58C73}"/>
    <dgm:cxn modelId="{8DBEAC30-89E9-4265-8085-118C812EA045}" type="presOf" srcId="{F6F62986-B720-4710-97CD-B9347EAF8642}" destId="{495A5CE1-E763-4422-8808-8A4520E41887}" srcOrd="1" destOrd="0" presId="urn:microsoft.com/office/officeart/2005/8/layout/hierarchy3"/>
    <dgm:cxn modelId="{9EC5BB19-0619-4659-9200-9EB0FCAEDF34}" type="presOf" srcId="{C3BEEC79-FEAC-4611-8F86-71E8B1609539}" destId="{03A9CDC9-D994-4CD8-8AC1-A66DED572CF1}" srcOrd="0" destOrd="0" presId="urn:microsoft.com/office/officeart/2005/8/layout/hierarchy3"/>
    <dgm:cxn modelId="{751A66D5-C336-4C18-A509-ECE74928D793}" type="presOf" srcId="{E7DC2C52-27B8-43E9-AC2D-9332B0A6F791}" destId="{494DA5FB-7B2A-48EC-8158-D072E81989CB}" srcOrd="0" destOrd="0" presId="urn:microsoft.com/office/officeart/2005/8/layout/hierarchy3"/>
    <dgm:cxn modelId="{74538804-F067-41B8-8196-34C241CBE7F1}" srcId="{F6F62986-B720-4710-97CD-B9347EAF8642}" destId="{14CB79BC-50CE-4F26-AEF4-7A9444819DB1}" srcOrd="1" destOrd="0" parTransId="{A0F00DB8-C276-45F1-9019-4300B4875E5C}" sibTransId="{094905AB-F22F-4ABF-9C5C-8ABB8D9B02FD}"/>
    <dgm:cxn modelId="{9118CF8D-311D-4F94-B625-DF6086CF2D8B}" srcId="{C3BEEC79-FEAC-4611-8F86-71E8B1609539}" destId="{F6F62986-B720-4710-97CD-B9347EAF8642}" srcOrd="0" destOrd="0" parTransId="{4B8664D2-0A6D-4903-BBC9-E4E13AA71325}" sibTransId="{23E8DAA0-515A-47AA-B2AE-268357000E4D}"/>
    <dgm:cxn modelId="{FF8DDEAF-4C95-4E08-9016-39714A928AF1}" type="presParOf" srcId="{03A9CDC9-D994-4CD8-8AC1-A66DED572CF1}" destId="{B2B40C4C-D930-4C38-83D9-4D93DB15DB6E}" srcOrd="0" destOrd="0" presId="urn:microsoft.com/office/officeart/2005/8/layout/hierarchy3"/>
    <dgm:cxn modelId="{CC08FFFB-E0F3-4AF9-8AC2-901F6B7B3C4E}" type="presParOf" srcId="{B2B40C4C-D930-4C38-83D9-4D93DB15DB6E}" destId="{F2483569-C6A5-4262-87BD-0D36C74A1171}" srcOrd="0" destOrd="0" presId="urn:microsoft.com/office/officeart/2005/8/layout/hierarchy3"/>
    <dgm:cxn modelId="{1FBACD9C-B541-4898-9258-D0F52E191BD0}" type="presParOf" srcId="{F2483569-C6A5-4262-87BD-0D36C74A1171}" destId="{A7C22968-7CCD-45C2-8374-071A2EB07803}" srcOrd="0" destOrd="0" presId="urn:microsoft.com/office/officeart/2005/8/layout/hierarchy3"/>
    <dgm:cxn modelId="{AF9B1813-FE7B-4AA4-AD78-D6C8A8246B40}" type="presParOf" srcId="{F2483569-C6A5-4262-87BD-0D36C74A1171}" destId="{495A5CE1-E763-4422-8808-8A4520E41887}" srcOrd="1" destOrd="0" presId="urn:microsoft.com/office/officeart/2005/8/layout/hierarchy3"/>
    <dgm:cxn modelId="{AAA420EE-2E28-4475-9757-E8426410D27D}" type="presParOf" srcId="{B2B40C4C-D930-4C38-83D9-4D93DB15DB6E}" destId="{1DC33506-4275-4216-808B-E0F3F6F02156}" srcOrd="1" destOrd="0" presId="urn:microsoft.com/office/officeart/2005/8/layout/hierarchy3"/>
    <dgm:cxn modelId="{6B53C9A4-917F-4EE8-9760-452F61B01410}" type="presParOf" srcId="{1DC33506-4275-4216-808B-E0F3F6F02156}" destId="{E44672CC-8328-456C-860E-16AA704BF4BD}" srcOrd="0" destOrd="0" presId="urn:microsoft.com/office/officeart/2005/8/layout/hierarchy3"/>
    <dgm:cxn modelId="{99EBD760-2245-4099-A969-16AA96EAAA7A}" type="presParOf" srcId="{1DC33506-4275-4216-808B-E0F3F6F02156}" destId="{494DA5FB-7B2A-48EC-8158-D072E81989CB}" srcOrd="1" destOrd="0" presId="urn:microsoft.com/office/officeart/2005/8/layout/hierarchy3"/>
    <dgm:cxn modelId="{C125DBD8-9112-4881-A1B6-BDE4D48843C0}" type="presParOf" srcId="{1DC33506-4275-4216-808B-E0F3F6F02156}" destId="{87D4DEC1-83FA-42CE-8EA7-C0D082027D9D}" srcOrd="2" destOrd="0" presId="urn:microsoft.com/office/officeart/2005/8/layout/hierarchy3"/>
    <dgm:cxn modelId="{558A875E-D141-41FB-A57E-0D90FF29EC39}" type="presParOf" srcId="{1DC33506-4275-4216-808B-E0F3F6F02156}" destId="{615D0B53-9495-47AC-8172-9B96EA9D0445}" srcOrd="3" destOrd="0" presId="urn:microsoft.com/office/officeart/2005/8/layout/hierarchy3"/>
    <dgm:cxn modelId="{9A53E174-48C2-46CB-BC40-BBDD428E7C02}" type="presParOf" srcId="{1DC33506-4275-4216-808B-E0F3F6F02156}" destId="{4D91572F-C1F3-41CB-822E-187FA15FF0E5}" srcOrd="4" destOrd="0" presId="urn:microsoft.com/office/officeart/2005/8/layout/hierarchy3"/>
    <dgm:cxn modelId="{2B9B4A32-00C8-4E2E-8FBB-24AF2230DD9F}" type="presParOf" srcId="{1DC33506-4275-4216-808B-E0F3F6F02156}" destId="{F3E654E9-5E22-45EB-9191-EF918A3AC5AB}"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BEEC79-FEAC-4611-8F86-71E8B1609539}"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zh-CN" altLang="en-US"/>
        </a:p>
      </dgm:t>
    </dgm:pt>
    <dgm:pt modelId="{F6F62986-B720-4710-97CD-B9347EAF8642}">
      <dgm:prSet phldrT="[文本]"/>
      <dgm:spPr/>
      <dgm:t>
        <a:bodyPr/>
        <a:lstStyle/>
        <a:p>
          <a:r>
            <a:rPr lang="zh-CN" altLang="en-US" b="1" dirty="0" smtClean="0">
              <a:solidFill>
                <a:schemeClr val="tx1"/>
              </a:solidFill>
              <a:latin typeface="楷体_GB2312" pitchFamily="49" charset="-122"/>
              <a:ea typeface="楷体_GB2312" pitchFamily="49" charset="-122"/>
              <a:sym typeface="华文新魏" pitchFamily="2" charset="-122"/>
            </a:rPr>
            <a:t>2</a:t>
          </a:r>
          <a:r>
            <a:rPr lang="en-US" altLang="zh-CN" b="1" dirty="0" smtClean="0">
              <a:solidFill>
                <a:schemeClr val="tx1"/>
              </a:solidFill>
              <a:latin typeface="楷体_GB2312" pitchFamily="49" charset="-122"/>
              <a:ea typeface="楷体_GB2312" pitchFamily="49" charset="-122"/>
              <a:sym typeface="华文新魏" pitchFamily="2" charset="-122"/>
            </a:rPr>
            <a:t>.</a:t>
          </a:r>
          <a:r>
            <a:rPr lang="zh-CN" altLang="en-US" b="1" dirty="0" smtClean="0">
              <a:solidFill>
                <a:schemeClr val="tx1"/>
              </a:solidFill>
              <a:latin typeface="楷体_GB2312" pitchFamily="49" charset="-122"/>
              <a:ea typeface="楷体_GB2312" pitchFamily="49" charset="-122"/>
              <a:sym typeface="华文新魏" pitchFamily="2" charset="-122"/>
            </a:rPr>
            <a:t>申请推广鉴定产品的要求</a:t>
          </a:r>
        </a:p>
      </dgm:t>
    </dgm:pt>
    <dgm:pt modelId="{4B8664D2-0A6D-4903-BBC9-E4E13AA71325}" type="parTrans" cxnId="{9118CF8D-311D-4F94-B625-DF6086CF2D8B}">
      <dgm:prSet/>
      <dgm:spPr/>
      <dgm:t>
        <a:bodyPr/>
        <a:lstStyle/>
        <a:p>
          <a:endParaRPr lang="zh-CN" altLang="en-US"/>
        </a:p>
      </dgm:t>
    </dgm:pt>
    <dgm:pt modelId="{23E8DAA0-515A-47AA-B2AE-268357000E4D}" type="sibTrans" cxnId="{9118CF8D-311D-4F94-B625-DF6086CF2D8B}">
      <dgm:prSet/>
      <dgm:spPr/>
      <dgm:t>
        <a:bodyPr/>
        <a:lstStyle/>
        <a:p>
          <a:endParaRPr lang="zh-CN" altLang="en-US"/>
        </a:p>
      </dgm:t>
    </dgm:pt>
    <dgm:pt modelId="{E7DC2C52-27B8-43E9-AC2D-9332B0A6F791}">
      <dgm:prSet phldrT="[文本]" custT="1"/>
      <dgm:spPr/>
      <dgm:t>
        <a:bodyPr/>
        <a:lstStyle/>
        <a:p>
          <a:pPr algn="l"/>
          <a:r>
            <a:rPr lang="zh-CN" altLang="en-US" sz="2200" dirty="0" smtClean="0">
              <a:latin typeface="楷体_GB2312" pitchFamily="49" charset="-122"/>
              <a:ea typeface="楷体_GB2312" pitchFamily="49" charset="-122"/>
              <a:sym typeface="Calibri" pitchFamily="34" charset="0"/>
            </a:rPr>
            <a:t>①定型产品</a:t>
          </a:r>
        </a:p>
      </dgm:t>
    </dgm:pt>
    <dgm:pt modelId="{84C69FD1-CFAE-4006-96ED-6B70B0EE529E}" type="parTrans" cxnId="{2FFFB271-8196-4B40-9997-CC9C84DB0EFE}">
      <dgm:prSet/>
      <dgm:spPr/>
      <dgm:t>
        <a:bodyPr/>
        <a:lstStyle/>
        <a:p>
          <a:endParaRPr lang="zh-CN" altLang="en-US"/>
        </a:p>
      </dgm:t>
    </dgm:pt>
    <dgm:pt modelId="{28553076-E885-4DFD-A3E1-CBDECD2C8E85}" type="sibTrans" cxnId="{2FFFB271-8196-4B40-9997-CC9C84DB0EFE}">
      <dgm:prSet/>
      <dgm:spPr/>
      <dgm:t>
        <a:bodyPr/>
        <a:lstStyle/>
        <a:p>
          <a:endParaRPr lang="zh-CN" altLang="en-US"/>
        </a:p>
      </dgm:t>
    </dgm:pt>
    <dgm:pt modelId="{14CB79BC-50CE-4F26-AEF4-7A9444819DB1}">
      <dgm:prSet phldrT="[文本]" custT="1"/>
      <dgm:spPr/>
      <dgm:t>
        <a:bodyPr/>
        <a:lstStyle/>
        <a:p>
          <a:pPr algn="l"/>
          <a:r>
            <a:rPr lang="zh-CN" altLang="en-US" sz="2200" dirty="0" smtClean="0">
              <a:latin typeface="楷体_GB2312" pitchFamily="49" charset="-122"/>
              <a:ea typeface="楷体_GB2312" pitchFamily="49" charset="-122"/>
              <a:sym typeface="Calibri" pitchFamily="34" charset="0"/>
            </a:rPr>
            <a:t>②批量生产6个月以上</a:t>
          </a:r>
        </a:p>
      </dgm:t>
    </dgm:pt>
    <dgm:pt modelId="{A0F00DB8-C276-45F1-9019-4300B4875E5C}" type="parTrans" cxnId="{74538804-F067-41B8-8196-34C241CBE7F1}">
      <dgm:prSet/>
      <dgm:spPr/>
      <dgm:t>
        <a:bodyPr/>
        <a:lstStyle/>
        <a:p>
          <a:endParaRPr lang="zh-CN" altLang="en-US"/>
        </a:p>
      </dgm:t>
    </dgm:pt>
    <dgm:pt modelId="{094905AB-F22F-4ABF-9C5C-8ABB8D9B02FD}" type="sibTrans" cxnId="{74538804-F067-41B8-8196-34C241CBE7F1}">
      <dgm:prSet/>
      <dgm:spPr/>
      <dgm:t>
        <a:bodyPr/>
        <a:lstStyle/>
        <a:p>
          <a:endParaRPr lang="zh-CN" altLang="en-US"/>
        </a:p>
      </dgm:t>
    </dgm:pt>
    <dgm:pt modelId="{C4AE02D2-7DB5-46FB-B77F-96C3D22026B5}">
      <dgm:prSet phldrT="[文本]" custT="1"/>
      <dgm:spPr/>
      <dgm:t>
        <a:bodyPr/>
        <a:lstStyle/>
        <a:p>
          <a:pPr algn="l"/>
          <a:r>
            <a:rPr lang="zh-CN" altLang="en-US" sz="2200" dirty="0" smtClean="0">
              <a:latin typeface="楷体_GB2312" pitchFamily="49" charset="-122"/>
              <a:ea typeface="楷体_GB2312" pitchFamily="49" charset="-122"/>
              <a:sym typeface="Calibri" pitchFamily="34" charset="0"/>
            </a:rPr>
            <a:t>③国内累计销量满足：小型农机产品不少于100台；中型产品不少于30台；大型产品（或成套设备）不少于10台（套）</a:t>
          </a:r>
        </a:p>
      </dgm:t>
    </dgm:pt>
    <dgm:pt modelId="{888DF2B8-D2DA-4232-B4D2-CF63F334C611}" type="parTrans" cxnId="{3BC6FA1B-3542-4C33-9E7B-CEE1396980FB}">
      <dgm:prSet/>
      <dgm:spPr/>
      <dgm:t>
        <a:bodyPr/>
        <a:lstStyle/>
        <a:p>
          <a:endParaRPr lang="zh-CN" altLang="en-US"/>
        </a:p>
      </dgm:t>
    </dgm:pt>
    <dgm:pt modelId="{AD857FCE-0DC6-4AF9-A605-82C804D58C73}" type="sibTrans" cxnId="{3BC6FA1B-3542-4C33-9E7B-CEE1396980FB}">
      <dgm:prSet/>
      <dgm:spPr/>
      <dgm:t>
        <a:bodyPr/>
        <a:lstStyle/>
        <a:p>
          <a:endParaRPr lang="zh-CN" altLang="en-US"/>
        </a:p>
      </dgm:t>
    </dgm:pt>
    <dgm:pt modelId="{03A9CDC9-D994-4CD8-8AC1-A66DED572CF1}" type="pres">
      <dgm:prSet presAssocID="{C3BEEC79-FEAC-4611-8F86-71E8B1609539}" presName="diagram" presStyleCnt="0">
        <dgm:presLayoutVars>
          <dgm:chPref val="1"/>
          <dgm:dir/>
          <dgm:animOne val="branch"/>
          <dgm:animLvl val="lvl"/>
          <dgm:resizeHandles/>
        </dgm:presLayoutVars>
      </dgm:prSet>
      <dgm:spPr/>
      <dgm:t>
        <a:bodyPr/>
        <a:lstStyle/>
        <a:p>
          <a:endParaRPr lang="zh-CN" altLang="en-US"/>
        </a:p>
      </dgm:t>
    </dgm:pt>
    <dgm:pt modelId="{B2B40C4C-D930-4C38-83D9-4D93DB15DB6E}" type="pres">
      <dgm:prSet presAssocID="{F6F62986-B720-4710-97CD-B9347EAF8642}" presName="root" presStyleCnt="0"/>
      <dgm:spPr/>
    </dgm:pt>
    <dgm:pt modelId="{F2483569-C6A5-4262-87BD-0D36C74A1171}" type="pres">
      <dgm:prSet presAssocID="{F6F62986-B720-4710-97CD-B9347EAF8642}" presName="rootComposite" presStyleCnt="0"/>
      <dgm:spPr/>
    </dgm:pt>
    <dgm:pt modelId="{A7C22968-7CCD-45C2-8374-071A2EB07803}" type="pres">
      <dgm:prSet presAssocID="{F6F62986-B720-4710-97CD-B9347EAF8642}" presName="rootText" presStyleLbl="node1" presStyleIdx="0" presStyleCnt="1" custScaleX="297242"/>
      <dgm:spPr/>
      <dgm:t>
        <a:bodyPr/>
        <a:lstStyle/>
        <a:p>
          <a:endParaRPr lang="zh-CN" altLang="en-US"/>
        </a:p>
      </dgm:t>
    </dgm:pt>
    <dgm:pt modelId="{495A5CE1-E763-4422-8808-8A4520E41887}" type="pres">
      <dgm:prSet presAssocID="{F6F62986-B720-4710-97CD-B9347EAF8642}" presName="rootConnector" presStyleLbl="node1" presStyleIdx="0" presStyleCnt="1"/>
      <dgm:spPr/>
      <dgm:t>
        <a:bodyPr/>
        <a:lstStyle/>
        <a:p>
          <a:endParaRPr lang="zh-CN" altLang="en-US"/>
        </a:p>
      </dgm:t>
    </dgm:pt>
    <dgm:pt modelId="{1DC33506-4275-4216-808B-E0F3F6F02156}" type="pres">
      <dgm:prSet presAssocID="{F6F62986-B720-4710-97CD-B9347EAF8642}" presName="childShape" presStyleCnt="0"/>
      <dgm:spPr/>
    </dgm:pt>
    <dgm:pt modelId="{E44672CC-8328-456C-860E-16AA704BF4BD}" type="pres">
      <dgm:prSet presAssocID="{84C69FD1-CFAE-4006-96ED-6B70B0EE529E}" presName="Name13" presStyleLbl="parChTrans1D2" presStyleIdx="0" presStyleCnt="3"/>
      <dgm:spPr/>
      <dgm:t>
        <a:bodyPr/>
        <a:lstStyle/>
        <a:p>
          <a:endParaRPr lang="zh-CN" altLang="en-US"/>
        </a:p>
      </dgm:t>
    </dgm:pt>
    <dgm:pt modelId="{494DA5FB-7B2A-48EC-8158-D072E81989CB}" type="pres">
      <dgm:prSet presAssocID="{E7DC2C52-27B8-43E9-AC2D-9332B0A6F791}" presName="childText" presStyleLbl="bgAcc1" presStyleIdx="0" presStyleCnt="3" custScaleX="198937">
        <dgm:presLayoutVars>
          <dgm:bulletEnabled val="1"/>
        </dgm:presLayoutVars>
      </dgm:prSet>
      <dgm:spPr/>
      <dgm:t>
        <a:bodyPr/>
        <a:lstStyle/>
        <a:p>
          <a:endParaRPr lang="zh-CN" altLang="en-US"/>
        </a:p>
      </dgm:t>
    </dgm:pt>
    <dgm:pt modelId="{87D4DEC1-83FA-42CE-8EA7-C0D082027D9D}" type="pres">
      <dgm:prSet presAssocID="{A0F00DB8-C276-45F1-9019-4300B4875E5C}" presName="Name13" presStyleLbl="parChTrans1D2" presStyleIdx="1" presStyleCnt="3"/>
      <dgm:spPr/>
      <dgm:t>
        <a:bodyPr/>
        <a:lstStyle/>
        <a:p>
          <a:endParaRPr lang="zh-CN" altLang="en-US"/>
        </a:p>
      </dgm:t>
    </dgm:pt>
    <dgm:pt modelId="{615D0B53-9495-47AC-8172-9B96EA9D0445}" type="pres">
      <dgm:prSet presAssocID="{14CB79BC-50CE-4F26-AEF4-7A9444819DB1}" presName="childText" presStyleLbl="bgAcc1" presStyleIdx="1" presStyleCnt="3" custScaleX="275987">
        <dgm:presLayoutVars>
          <dgm:bulletEnabled val="1"/>
        </dgm:presLayoutVars>
      </dgm:prSet>
      <dgm:spPr/>
      <dgm:t>
        <a:bodyPr/>
        <a:lstStyle/>
        <a:p>
          <a:endParaRPr lang="zh-CN" altLang="en-US"/>
        </a:p>
      </dgm:t>
    </dgm:pt>
    <dgm:pt modelId="{4D91572F-C1F3-41CB-822E-187FA15FF0E5}" type="pres">
      <dgm:prSet presAssocID="{888DF2B8-D2DA-4232-B4D2-CF63F334C611}" presName="Name13" presStyleLbl="parChTrans1D2" presStyleIdx="2" presStyleCnt="3"/>
      <dgm:spPr/>
      <dgm:t>
        <a:bodyPr/>
        <a:lstStyle/>
        <a:p>
          <a:endParaRPr lang="zh-CN" altLang="en-US"/>
        </a:p>
      </dgm:t>
    </dgm:pt>
    <dgm:pt modelId="{F3E654E9-5E22-45EB-9191-EF918A3AC5AB}" type="pres">
      <dgm:prSet presAssocID="{C4AE02D2-7DB5-46FB-B77F-96C3D22026B5}" presName="childText" presStyleLbl="bgAcc1" presStyleIdx="2" presStyleCnt="3" custScaleX="640355" custScaleY="131616">
        <dgm:presLayoutVars>
          <dgm:bulletEnabled val="1"/>
        </dgm:presLayoutVars>
      </dgm:prSet>
      <dgm:spPr/>
      <dgm:t>
        <a:bodyPr/>
        <a:lstStyle/>
        <a:p>
          <a:endParaRPr lang="zh-CN" altLang="en-US"/>
        </a:p>
      </dgm:t>
    </dgm:pt>
  </dgm:ptLst>
  <dgm:cxnLst>
    <dgm:cxn modelId="{E5B2201E-41B1-4E70-943C-1A6887C56C23}" type="presOf" srcId="{F6F62986-B720-4710-97CD-B9347EAF8642}" destId="{A7C22968-7CCD-45C2-8374-071A2EB07803}" srcOrd="0" destOrd="0" presId="urn:microsoft.com/office/officeart/2005/8/layout/hierarchy3"/>
    <dgm:cxn modelId="{5479AE20-6F04-479A-89E7-72D610EC986D}" type="presOf" srcId="{C4AE02D2-7DB5-46FB-B77F-96C3D22026B5}" destId="{F3E654E9-5E22-45EB-9191-EF918A3AC5AB}" srcOrd="0" destOrd="0" presId="urn:microsoft.com/office/officeart/2005/8/layout/hierarchy3"/>
    <dgm:cxn modelId="{173856BB-593C-466B-8A3B-54B0166F8623}" type="presOf" srcId="{E7DC2C52-27B8-43E9-AC2D-9332B0A6F791}" destId="{494DA5FB-7B2A-48EC-8158-D072E81989CB}" srcOrd="0" destOrd="0" presId="urn:microsoft.com/office/officeart/2005/8/layout/hierarchy3"/>
    <dgm:cxn modelId="{2FFFB271-8196-4B40-9997-CC9C84DB0EFE}" srcId="{F6F62986-B720-4710-97CD-B9347EAF8642}" destId="{E7DC2C52-27B8-43E9-AC2D-9332B0A6F791}" srcOrd="0" destOrd="0" parTransId="{84C69FD1-CFAE-4006-96ED-6B70B0EE529E}" sibTransId="{28553076-E885-4DFD-A3E1-CBDECD2C8E85}"/>
    <dgm:cxn modelId="{5905F2F7-58B4-4BE7-A3ED-DAD6D1DCCB2F}" type="presOf" srcId="{84C69FD1-CFAE-4006-96ED-6B70B0EE529E}" destId="{E44672CC-8328-456C-860E-16AA704BF4BD}" srcOrd="0" destOrd="0" presId="urn:microsoft.com/office/officeart/2005/8/layout/hierarchy3"/>
    <dgm:cxn modelId="{98405244-94C3-47A3-8E87-7DB7D6D8557C}" type="presOf" srcId="{F6F62986-B720-4710-97CD-B9347EAF8642}" destId="{495A5CE1-E763-4422-8808-8A4520E41887}" srcOrd="1" destOrd="0" presId="urn:microsoft.com/office/officeart/2005/8/layout/hierarchy3"/>
    <dgm:cxn modelId="{3BC6FA1B-3542-4C33-9E7B-CEE1396980FB}" srcId="{F6F62986-B720-4710-97CD-B9347EAF8642}" destId="{C4AE02D2-7DB5-46FB-B77F-96C3D22026B5}" srcOrd="2" destOrd="0" parTransId="{888DF2B8-D2DA-4232-B4D2-CF63F334C611}" sibTransId="{AD857FCE-0DC6-4AF9-A605-82C804D58C73}"/>
    <dgm:cxn modelId="{ED5E289E-234A-4176-A3B4-FD709C2EF74D}" type="presOf" srcId="{14CB79BC-50CE-4F26-AEF4-7A9444819DB1}" destId="{615D0B53-9495-47AC-8172-9B96EA9D0445}" srcOrd="0" destOrd="0" presId="urn:microsoft.com/office/officeart/2005/8/layout/hierarchy3"/>
    <dgm:cxn modelId="{FFA560E0-2BC5-4564-BF26-8F112AF87EB8}" type="presOf" srcId="{A0F00DB8-C276-45F1-9019-4300B4875E5C}" destId="{87D4DEC1-83FA-42CE-8EA7-C0D082027D9D}" srcOrd="0" destOrd="0" presId="urn:microsoft.com/office/officeart/2005/8/layout/hierarchy3"/>
    <dgm:cxn modelId="{75D3F76B-6663-4BBD-9C5C-7A93A9789537}" type="presOf" srcId="{888DF2B8-D2DA-4232-B4D2-CF63F334C611}" destId="{4D91572F-C1F3-41CB-822E-187FA15FF0E5}" srcOrd="0" destOrd="0" presId="urn:microsoft.com/office/officeart/2005/8/layout/hierarchy3"/>
    <dgm:cxn modelId="{74538804-F067-41B8-8196-34C241CBE7F1}" srcId="{F6F62986-B720-4710-97CD-B9347EAF8642}" destId="{14CB79BC-50CE-4F26-AEF4-7A9444819DB1}" srcOrd="1" destOrd="0" parTransId="{A0F00DB8-C276-45F1-9019-4300B4875E5C}" sibTransId="{094905AB-F22F-4ABF-9C5C-8ABB8D9B02FD}"/>
    <dgm:cxn modelId="{9118CF8D-311D-4F94-B625-DF6086CF2D8B}" srcId="{C3BEEC79-FEAC-4611-8F86-71E8B1609539}" destId="{F6F62986-B720-4710-97CD-B9347EAF8642}" srcOrd="0" destOrd="0" parTransId="{4B8664D2-0A6D-4903-BBC9-E4E13AA71325}" sibTransId="{23E8DAA0-515A-47AA-B2AE-268357000E4D}"/>
    <dgm:cxn modelId="{0D4B6630-F1E2-4424-8392-2A69D19B73B4}" type="presOf" srcId="{C3BEEC79-FEAC-4611-8F86-71E8B1609539}" destId="{03A9CDC9-D994-4CD8-8AC1-A66DED572CF1}" srcOrd="0" destOrd="0" presId="urn:microsoft.com/office/officeart/2005/8/layout/hierarchy3"/>
    <dgm:cxn modelId="{8248BE4C-F247-43E8-88FC-BFB318089B7F}" type="presParOf" srcId="{03A9CDC9-D994-4CD8-8AC1-A66DED572CF1}" destId="{B2B40C4C-D930-4C38-83D9-4D93DB15DB6E}" srcOrd="0" destOrd="0" presId="urn:microsoft.com/office/officeart/2005/8/layout/hierarchy3"/>
    <dgm:cxn modelId="{24DB0632-94E7-4785-9513-D468F460D60D}" type="presParOf" srcId="{B2B40C4C-D930-4C38-83D9-4D93DB15DB6E}" destId="{F2483569-C6A5-4262-87BD-0D36C74A1171}" srcOrd="0" destOrd="0" presId="urn:microsoft.com/office/officeart/2005/8/layout/hierarchy3"/>
    <dgm:cxn modelId="{4D801B87-24A2-4AAC-9052-806090851C12}" type="presParOf" srcId="{F2483569-C6A5-4262-87BD-0D36C74A1171}" destId="{A7C22968-7CCD-45C2-8374-071A2EB07803}" srcOrd="0" destOrd="0" presId="urn:microsoft.com/office/officeart/2005/8/layout/hierarchy3"/>
    <dgm:cxn modelId="{27715139-BBA4-4F81-B272-821B0316E914}" type="presParOf" srcId="{F2483569-C6A5-4262-87BD-0D36C74A1171}" destId="{495A5CE1-E763-4422-8808-8A4520E41887}" srcOrd="1" destOrd="0" presId="urn:microsoft.com/office/officeart/2005/8/layout/hierarchy3"/>
    <dgm:cxn modelId="{AA2E3DA5-7BF5-4C9F-9AD4-240E1DF7AE89}" type="presParOf" srcId="{B2B40C4C-D930-4C38-83D9-4D93DB15DB6E}" destId="{1DC33506-4275-4216-808B-E0F3F6F02156}" srcOrd="1" destOrd="0" presId="urn:microsoft.com/office/officeart/2005/8/layout/hierarchy3"/>
    <dgm:cxn modelId="{C398D3BD-F110-4CEB-BBD8-843CE5032C83}" type="presParOf" srcId="{1DC33506-4275-4216-808B-E0F3F6F02156}" destId="{E44672CC-8328-456C-860E-16AA704BF4BD}" srcOrd="0" destOrd="0" presId="urn:microsoft.com/office/officeart/2005/8/layout/hierarchy3"/>
    <dgm:cxn modelId="{97655FAB-97FF-4D75-878F-E3525CCCEA99}" type="presParOf" srcId="{1DC33506-4275-4216-808B-E0F3F6F02156}" destId="{494DA5FB-7B2A-48EC-8158-D072E81989CB}" srcOrd="1" destOrd="0" presId="urn:microsoft.com/office/officeart/2005/8/layout/hierarchy3"/>
    <dgm:cxn modelId="{B6F7A79C-E22E-48E2-9A7A-5142572E30E1}" type="presParOf" srcId="{1DC33506-4275-4216-808B-E0F3F6F02156}" destId="{87D4DEC1-83FA-42CE-8EA7-C0D082027D9D}" srcOrd="2" destOrd="0" presId="urn:microsoft.com/office/officeart/2005/8/layout/hierarchy3"/>
    <dgm:cxn modelId="{6D3CBD6F-5FBD-4DC1-A6F3-CAD5D29DF82F}" type="presParOf" srcId="{1DC33506-4275-4216-808B-E0F3F6F02156}" destId="{615D0B53-9495-47AC-8172-9B96EA9D0445}" srcOrd="3" destOrd="0" presId="urn:microsoft.com/office/officeart/2005/8/layout/hierarchy3"/>
    <dgm:cxn modelId="{41F23D1E-ACEB-403C-949E-9866E37E4645}" type="presParOf" srcId="{1DC33506-4275-4216-808B-E0F3F6F02156}" destId="{4D91572F-C1F3-41CB-822E-187FA15FF0E5}" srcOrd="4" destOrd="0" presId="urn:microsoft.com/office/officeart/2005/8/layout/hierarchy3"/>
    <dgm:cxn modelId="{20993F5A-3DEC-4F12-BB66-8468842D9E02}" type="presParOf" srcId="{1DC33506-4275-4216-808B-E0F3F6F02156}" destId="{F3E654E9-5E22-45EB-9191-EF918A3AC5AB}"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BEEC79-FEAC-4611-8F86-71E8B1609539}"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zh-CN" altLang="en-US"/>
        </a:p>
      </dgm:t>
    </dgm:pt>
    <dgm:pt modelId="{F6F62986-B720-4710-97CD-B9347EAF8642}">
      <dgm:prSet phldrT="[文本]"/>
      <dgm:spPr/>
      <dgm:t>
        <a:bodyPr/>
        <a:lstStyle/>
        <a:p>
          <a:r>
            <a:rPr lang="zh-CN" altLang="en-US" b="1" dirty="0" smtClean="0">
              <a:solidFill>
                <a:schemeClr val="tx1"/>
              </a:solidFill>
              <a:latin typeface="楷体_GB2312" pitchFamily="49" charset="-122"/>
              <a:ea typeface="楷体_GB2312" pitchFamily="49" charset="-122"/>
              <a:sym typeface="华文新魏" pitchFamily="2" charset="-122"/>
            </a:rPr>
            <a:t>3</a:t>
          </a:r>
          <a:r>
            <a:rPr lang="en-US" altLang="zh-CN" b="1" dirty="0" smtClean="0">
              <a:solidFill>
                <a:schemeClr val="tx1"/>
              </a:solidFill>
              <a:latin typeface="楷体_GB2312" pitchFamily="49" charset="-122"/>
              <a:ea typeface="楷体_GB2312" pitchFamily="49" charset="-122"/>
              <a:sym typeface="华文新魏" pitchFamily="2" charset="-122"/>
            </a:rPr>
            <a:t>.</a:t>
          </a:r>
          <a:r>
            <a:rPr lang="zh-CN" altLang="en-US" b="1" dirty="0" smtClean="0">
              <a:solidFill>
                <a:schemeClr val="tx1"/>
              </a:solidFill>
              <a:latin typeface="楷体_GB2312" pitchFamily="49" charset="-122"/>
              <a:ea typeface="楷体_GB2312" pitchFamily="49" charset="-122"/>
              <a:sym typeface="华文新魏" pitchFamily="2" charset="-122"/>
            </a:rPr>
            <a:t>申请推广鉴定需要提供的材料</a:t>
          </a:r>
        </a:p>
      </dgm:t>
    </dgm:pt>
    <dgm:pt modelId="{4B8664D2-0A6D-4903-BBC9-E4E13AA71325}" type="parTrans" cxnId="{9118CF8D-311D-4F94-B625-DF6086CF2D8B}">
      <dgm:prSet/>
      <dgm:spPr/>
      <dgm:t>
        <a:bodyPr/>
        <a:lstStyle/>
        <a:p>
          <a:endParaRPr lang="zh-CN" altLang="en-US"/>
        </a:p>
      </dgm:t>
    </dgm:pt>
    <dgm:pt modelId="{23E8DAA0-515A-47AA-B2AE-268357000E4D}" type="sibTrans" cxnId="{9118CF8D-311D-4F94-B625-DF6086CF2D8B}">
      <dgm:prSet/>
      <dgm:spPr/>
      <dgm:t>
        <a:bodyPr/>
        <a:lstStyle/>
        <a:p>
          <a:endParaRPr lang="zh-CN" altLang="en-US"/>
        </a:p>
      </dgm:t>
    </dgm:pt>
    <dgm:pt modelId="{E7DC2C52-27B8-43E9-AC2D-9332B0A6F791}">
      <dgm:prSet phldrT="[文本]" custT="1"/>
      <dgm:spPr/>
      <dgm:t>
        <a:bodyPr/>
        <a:lstStyle/>
        <a:p>
          <a:pPr algn="l"/>
          <a:r>
            <a:rPr lang="zh-CN" altLang="en-US" sz="2000" dirty="0" smtClean="0">
              <a:latin typeface="楷体_GB2312" pitchFamily="49" charset="-122"/>
              <a:ea typeface="楷体_GB2312" pitchFamily="49" charset="-122"/>
              <a:sym typeface="Calibri" pitchFamily="34" charset="0"/>
            </a:rPr>
            <a:t>①</a:t>
          </a:r>
          <a:r>
            <a:rPr lang="zh-CN" altLang="en-US" sz="2000" dirty="0" smtClean="0">
              <a:latin typeface="楷体_GB2312" pitchFamily="49" charset="-122"/>
              <a:ea typeface="楷体_GB2312" pitchFamily="49" charset="-122"/>
            </a:rPr>
            <a:t>浙江省农业机械推广鉴定申请表</a:t>
          </a:r>
          <a:r>
            <a:rPr lang="zh-CN" altLang="en-US" sz="2000" dirty="0" smtClean="0">
              <a:solidFill>
                <a:schemeClr val="hlink"/>
              </a:solidFill>
              <a:latin typeface="楷体_GB2312" pitchFamily="49" charset="-122"/>
              <a:ea typeface="楷体_GB2312" pitchFamily="49" charset="-122"/>
              <a:hlinkClick xmlns:r="http://schemas.openxmlformats.org/officeDocument/2006/relationships" r:id="rId1" action="ppaction://hlinkfile"/>
            </a:rPr>
            <a:t>（见附表1）</a:t>
          </a:r>
          <a:r>
            <a:rPr lang="zh-CN" altLang="en-US" sz="2000" dirty="0" smtClean="0">
              <a:latin typeface="楷体_GB2312" pitchFamily="49" charset="-122"/>
              <a:ea typeface="楷体_GB2312" pitchFamily="49" charset="-122"/>
            </a:rPr>
            <a:t>一式二份</a:t>
          </a:r>
          <a:endParaRPr lang="zh-CN" altLang="en-US" sz="2000" dirty="0">
            <a:latin typeface="楷体_GB2312" pitchFamily="49" charset="-122"/>
            <a:ea typeface="楷体_GB2312" pitchFamily="49" charset="-122"/>
          </a:endParaRPr>
        </a:p>
      </dgm:t>
    </dgm:pt>
    <dgm:pt modelId="{84C69FD1-CFAE-4006-96ED-6B70B0EE529E}" type="parTrans" cxnId="{2FFFB271-8196-4B40-9997-CC9C84DB0EFE}">
      <dgm:prSet/>
      <dgm:spPr/>
      <dgm:t>
        <a:bodyPr/>
        <a:lstStyle/>
        <a:p>
          <a:endParaRPr lang="zh-CN" altLang="en-US"/>
        </a:p>
      </dgm:t>
    </dgm:pt>
    <dgm:pt modelId="{28553076-E885-4DFD-A3E1-CBDECD2C8E85}" type="sibTrans" cxnId="{2FFFB271-8196-4B40-9997-CC9C84DB0EFE}">
      <dgm:prSet/>
      <dgm:spPr/>
      <dgm:t>
        <a:bodyPr/>
        <a:lstStyle/>
        <a:p>
          <a:endParaRPr lang="zh-CN" altLang="en-US"/>
        </a:p>
      </dgm:t>
    </dgm:pt>
    <dgm:pt modelId="{14CB79BC-50CE-4F26-AEF4-7A9444819DB1}">
      <dgm:prSet phldrT="[文本]" custT="1"/>
      <dgm:spPr/>
      <dgm:t>
        <a:bodyPr/>
        <a:lstStyle/>
        <a:p>
          <a:pPr algn="l"/>
          <a:r>
            <a:rPr lang="zh-CN" altLang="en-US" sz="2000" dirty="0" smtClean="0">
              <a:latin typeface="楷体_GB2312" pitchFamily="49" charset="-122"/>
              <a:ea typeface="楷体_GB2312" pitchFamily="49" charset="-122"/>
              <a:sym typeface="Calibri" pitchFamily="34" charset="0"/>
            </a:rPr>
            <a:t>②</a:t>
          </a:r>
          <a:r>
            <a:rPr lang="zh-CN" altLang="en-US" sz="2000" dirty="0" smtClean="0">
              <a:latin typeface="楷体_GB2312" pitchFamily="49" charset="-122"/>
              <a:ea typeface="楷体_GB2312" pitchFamily="49" charset="-122"/>
            </a:rPr>
            <a:t>企业法人营业执照复印件一份</a:t>
          </a:r>
        </a:p>
      </dgm:t>
    </dgm:pt>
    <dgm:pt modelId="{A0F00DB8-C276-45F1-9019-4300B4875E5C}" type="parTrans" cxnId="{74538804-F067-41B8-8196-34C241CBE7F1}">
      <dgm:prSet/>
      <dgm:spPr/>
      <dgm:t>
        <a:bodyPr/>
        <a:lstStyle/>
        <a:p>
          <a:endParaRPr lang="zh-CN" altLang="en-US"/>
        </a:p>
      </dgm:t>
    </dgm:pt>
    <dgm:pt modelId="{094905AB-F22F-4ABF-9C5C-8ABB8D9B02FD}" type="sibTrans" cxnId="{74538804-F067-41B8-8196-34C241CBE7F1}">
      <dgm:prSet/>
      <dgm:spPr/>
      <dgm:t>
        <a:bodyPr/>
        <a:lstStyle/>
        <a:p>
          <a:endParaRPr lang="zh-CN" altLang="en-US"/>
        </a:p>
      </dgm:t>
    </dgm:pt>
    <dgm:pt modelId="{5018870B-27CD-4DF6-9C31-13891A70419A}">
      <dgm:prSet phldrT="[文本]" custT="1"/>
      <dgm:spPr/>
      <dgm:t>
        <a:bodyPr/>
        <a:lstStyle/>
        <a:p>
          <a:pPr algn="l"/>
          <a:r>
            <a:rPr lang="zh-CN" altLang="en-US" sz="2000" dirty="0" smtClean="0">
              <a:latin typeface="楷体_GB2312" pitchFamily="49" charset="-122"/>
              <a:ea typeface="楷体_GB2312" pitchFamily="49" charset="-122"/>
              <a:sym typeface="Calibri" pitchFamily="34" charset="0"/>
            </a:rPr>
            <a:t>④</a:t>
          </a:r>
          <a:r>
            <a:rPr lang="zh-CN" altLang="en-US" sz="2000" dirty="0" smtClean="0">
              <a:latin typeface="楷体_GB2312" pitchFamily="49" charset="-122"/>
              <a:ea typeface="楷体_GB2312" pitchFamily="49" charset="-122"/>
            </a:rPr>
            <a:t>产品执行标准文本及其登记注册证明或备案材料复印件一份</a:t>
          </a:r>
        </a:p>
      </dgm:t>
    </dgm:pt>
    <dgm:pt modelId="{62A8FCB3-5E7C-48E5-BE6F-FD9ABB5D7323}" type="parTrans" cxnId="{4BC46E30-27A7-4B76-BA67-2172F3A1DAE3}">
      <dgm:prSet/>
      <dgm:spPr/>
      <dgm:t>
        <a:bodyPr/>
        <a:lstStyle/>
        <a:p>
          <a:endParaRPr lang="zh-CN" altLang="en-US"/>
        </a:p>
      </dgm:t>
    </dgm:pt>
    <dgm:pt modelId="{F59B8EBF-5E81-4461-B648-D21EC514C7EC}" type="sibTrans" cxnId="{4BC46E30-27A7-4B76-BA67-2172F3A1DAE3}">
      <dgm:prSet/>
      <dgm:spPr/>
      <dgm:t>
        <a:bodyPr/>
        <a:lstStyle/>
        <a:p>
          <a:endParaRPr lang="zh-CN" altLang="en-US"/>
        </a:p>
      </dgm:t>
    </dgm:pt>
    <dgm:pt modelId="{C4AE02D2-7DB5-46FB-B77F-96C3D22026B5}">
      <dgm:prSet phldrT="[文本]" custT="1"/>
      <dgm:spPr/>
      <dgm:t>
        <a:bodyPr/>
        <a:lstStyle/>
        <a:p>
          <a:pPr algn="l"/>
          <a:r>
            <a:rPr lang="zh-CN" altLang="en-US" sz="2000" dirty="0" smtClean="0">
              <a:latin typeface="楷体_GB2312" pitchFamily="49" charset="-122"/>
              <a:ea typeface="楷体_GB2312" pitchFamily="49" charset="-122"/>
              <a:sym typeface="Calibri" pitchFamily="34" charset="0"/>
            </a:rPr>
            <a:t>③</a:t>
          </a:r>
          <a:r>
            <a:rPr lang="zh-CN" altLang="en-US" sz="2000" dirty="0" smtClean="0">
              <a:latin typeface="楷体_GB2312" pitchFamily="49" charset="-122"/>
              <a:ea typeface="楷体_GB2312" pitchFamily="49" charset="-122"/>
            </a:rPr>
            <a:t>产品定型证明文件复印件一份</a:t>
          </a:r>
        </a:p>
      </dgm:t>
    </dgm:pt>
    <dgm:pt modelId="{888DF2B8-D2DA-4232-B4D2-CF63F334C611}" type="parTrans" cxnId="{3BC6FA1B-3542-4C33-9E7B-CEE1396980FB}">
      <dgm:prSet/>
      <dgm:spPr/>
      <dgm:t>
        <a:bodyPr/>
        <a:lstStyle/>
        <a:p>
          <a:endParaRPr lang="zh-CN" altLang="en-US"/>
        </a:p>
      </dgm:t>
    </dgm:pt>
    <dgm:pt modelId="{AD857FCE-0DC6-4AF9-A605-82C804D58C73}" type="sibTrans" cxnId="{3BC6FA1B-3542-4C33-9E7B-CEE1396980FB}">
      <dgm:prSet/>
      <dgm:spPr/>
      <dgm:t>
        <a:bodyPr/>
        <a:lstStyle/>
        <a:p>
          <a:endParaRPr lang="zh-CN" altLang="en-US"/>
        </a:p>
      </dgm:t>
    </dgm:pt>
    <dgm:pt modelId="{A8F30B9A-10C9-4A1D-9F02-584B3D9F524E}">
      <dgm:prSet phldrT="[文本]" custT="1"/>
      <dgm:spPr/>
      <dgm:t>
        <a:bodyPr/>
        <a:lstStyle/>
        <a:p>
          <a:pPr algn="l"/>
          <a:r>
            <a:rPr lang="zh-CN" altLang="en-US" sz="2000" dirty="0" smtClean="0">
              <a:latin typeface="楷体_GB2312" pitchFamily="49" charset="-122"/>
              <a:ea typeface="楷体_GB2312" pitchFamily="49" charset="-122"/>
            </a:rPr>
            <a:t>⑦推广鉴定大纲规定的其他文件及证明材料</a:t>
          </a:r>
        </a:p>
      </dgm:t>
    </dgm:pt>
    <dgm:pt modelId="{39FDD4B5-551D-4731-89C9-ABF70B022FBB}" type="parTrans" cxnId="{726AA123-C3A1-4E39-A3EB-1BA0BC6EF387}">
      <dgm:prSet/>
      <dgm:spPr/>
      <dgm:t>
        <a:bodyPr/>
        <a:lstStyle/>
        <a:p>
          <a:endParaRPr lang="zh-CN" altLang="en-US"/>
        </a:p>
      </dgm:t>
    </dgm:pt>
    <dgm:pt modelId="{D959B231-6305-4BDC-8FEA-4531C7C2924E}" type="sibTrans" cxnId="{726AA123-C3A1-4E39-A3EB-1BA0BC6EF387}">
      <dgm:prSet/>
      <dgm:spPr/>
      <dgm:t>
        <a:bodyPr/>
        <a:lstStyle/>
        <a:p>
          <a:endParaRPr lang="zh-CN" altLang="en-US"/>
        </a:p>
      </dgm:t>
    </dgm:pt>
    <dgm:pt modelId="{107268DE-F038-4196-8F6A-91AF16C32F91}">
      <dgm:prSet phldrT="[文本]" custT="1"/>
      <dgm:spPr/>
      <dgm:t>
        <a:bodyPr/>
        <a:lstStyle/>
        <a:p>
          <a:pPr algn="l"/>
          <a:r>
            <a:rPr lang="zh-CN" altLang="en-US" sz="2000" dirty="0" smtClean="0">
              <a:latin typeface="楷体_GB2312" pitchFamily="49" charset="-122"/>
              <a:ea typeface="楷体_GB2312" pitchFamily="49" charset="-122"/>
            </a:rPr>
            <a:t>⑤产品使用说明书一份</a:t>
          </a:r>
        </a:p>
      </dgm:t>
    </dgm:pt>
    <dgm:pt modelId="{869FEA44-14D3-42DC-B862-5FAF4561D10D}" type="parTrans" cxnId="{15C785EB-2C0C-4969-B9C8-ED31A854FB06}">
      <dgm:prSet/>
      <dgm:spPr/>
      <dgm:t>
        <a:bodyPr/>
        <a:lstStyle/>
        <a:p>
          <a:endParaRPr lang="zh-CN" altLang="en-US"/>
        </a:p>
      </dgm:t>
    </dgm:pt>
    <dgm:pt modelId="{6590526A-6A96-4E74-AAC6-2218E5D694A1}" type="sibTrans" cxnId="{15C785EB-2C0C-4969-B9C8-ED31A854FB06}">
      <dgm:prSet/>
      <dgm:spPr/>
      <dgm:t>
        <a:bodyPr/>
        <a:lstStyle/>
        <a:p>
          <a:endParaRPr lang="zh-CN" altLang="en-US"/>
        </a:p>
      </dgm:t>
    </dgm:pt>
    <dgm:pt modelId="{519BB73A-ADF6-4DEC-8DD1-63B460CC3D30}">
      <dgm:prSet phldrT="[文本]" custT="1"/>
      <dgm:spPr/>
      <dgm:t>
        <a:bodyPr/>
        <a:lstStyle/>
        <a:p>
          <a:pPr algn="l"/>
          <a:r>
            <a:rPr lang="zh-CN" altLang="en-US" sz="2000" dirty="0" smtClean="0">
              <a:latin typeface="楷体_GB2312" pitchFamily="49" charset="-122"/>
              <a:ea typeface="楷体_GB2312" pitchFamily="49" charset="-122"/>
            </a:rPr>
            <a:t>⑥国家实施生产许可和强制性认证等管理的产品，应当提供相应证书及附件的复印件一份</a:t>
          </a:r>
        </a:p>
      </dgm:t>
    </dgm:pt>
    <dgm:pt modelId="{85CDB550-1B57-4E85-B1C0-3468149686DD}" type="parTrans" cxnId="{3CEF18DA-7DF0-4F32-914F-20B478664FDD}">
      <dgm:prSet/>
      <dgm:spPr/>
      <dgm:t>
        <a:bodyPr/>
        <a:lstStyle/>
        <a:p>
          <a:endParaRPr lang="zh-CN" altLang="en-US"/>
        </a:p>
      </dgm:t>
    </dgm:pt>
    <dgm:pt modelId="{F9DF9524-2C4A-4F8B-B2A7-890AB4CE7273}" type="sibTrans" cxnId="{3CEF18DA-7DF0-4F32-914F-20B478664FDD}">
      <dgm:prSet/>
      <dgm:spPr/>
      <dgm:t>
        <a:bodyPr/>
        <a:lstStyle/>
        <a:p>
          <a:endParaRPr lang="zh-CN" altLang="en-US"/>
        </a:p>
      </dgm:t>
    </dgm:pt>
    <dgm:pt modelId="{03A9CDC9-D994-4CD8-8AC1-A66DED572CF1}" type="pres">
      <dgm:prSet presAssocID="{C3BEEC79-FEAC-4611-8F86-71E8B1609539}" presName="diagram" presStyleCnt="0">
        <dgm:presLayoutVars>
          <dgm:chPref val="1"/>
          <dgm:dir/>
          <dgm:animOne val="branch"/>
          <dgm:animLvl val="lvl"/>
          <dgm:resizeHandles/>
        </dgm:presLayoutVars>
      </dgm:prSet>
      <dgm:spPr/>
      <dgm:t>
        <a:bodyPr/>
        <a:lstStyle/>
        <a:p>
          <a:endParaRPr lang="zh-CN" altLang="en-US"/>
        </a:p>
      </dgm:t>
    </dgm:pt>
    <dgm:pt modelId="{B2B40C4C-D930-4C38-83D9-4D93DB15DB6E}" type="pres">
      <dgm:prSet presAssocID="{F6F62986-B720-4710-97CD-B9347EAF8642}" presName="root" presStyleCnt="0"/>
      <dgm:spPr/>
    </dgm:pt>
    <dgm:pt modelId="{F2483569-C6A5-4262-87BD-0D36C74A1171}" type="pres">
      <dgm:prSet presAssocID="{F6F62986-B720-4710-97CD-B9347EAF8642}" presName="rootComposite" presStyleCnt="0"/>
      <dgm:spPr/>
    </dgm:pt>
    <dgm:pt modelId="{A7C22968-7CCD-45C2-8374-071A2EB07803}" type="pres">
      <dgm:prSet presAssocID="{F6F62986-B720-4710-97CD-B9347EAF8642}" presName="rootText" presStyleLbl="node1" presStyleIdx="0" presStyleCnt="1" custScaleX="473631"/>
      <dgm:spPr/>
      <dgm:t>
        <a:bodyPr/>
        <a:lstStyle/>
        <a:p>
          <a:endParaRPr lang="zh-CN" altLang="en-US"/>
        </a:p>
      </dgm:t>
    </dgm:pt>
    <dgm:pt modelId="{495A5CE1-E763-4422-8808-8A4520E41887}" type="pres">
      <dgm:prSet presAssocID="{F6F62986-B720-4710-97CD-B9347EAF8642}" presName="rootConnector" presStyleLbl="node1" presStyleIdx="0" presStyleCnt="1"/>
      <dgm:spPr/>
      <dgm:t>
        <a:bodyPr/>
        <a:lstStyle/>
        <a:p>
          <a:endParaRPr lang="zh-CN" altLang="en-US"/>
        </a:p>
      </dgm:t>
    </dgm:pt>
    <dgm:pt modelId="{1DC33506-4275-4216-808B-E0F3F6F02156}" type="pres">
      <dgm:prSet presAssocID="{F6F62986-B720-4710-97CD-B9347EAF8642}" presName="childShape" presStyleCnt="0"/>
      <dgm:spPr/>
    </dgm:pt>
    <dgm:pt modelId="{E44672CC-8328-456C-860E-16AA704BF4BD}" type="pres">
      <dgm:prSet presAssocID="{84C69FD1-CFAE-4006-96ED-6B70B0EE529E}" presName="Name13" presStyleLbl="parChTrans1D2" presStyleIdx="0" presStyleCnt="7"/>
      <dgm:spPr/>
      <dgm:t>
        <a:bodyPr/>
        <a:lstStyle/>
        <a:p>
          <a:endParaRPr lang="zh-CN" altLang="en-US"/>
        </a:p>
      </dgm:t>
    </dgm:pt>
    <dgm:pt modelId="{494DA5FB-7B2A-48EC-8158-D072E81989CB}" type="pres">
      <dgm:prSet presAssocID="{E7DC2C52-27B8-43E9-AC2D-9332B0A6F791}" presName="childText" presStyleLbl="bgAcc1" presStyleIdx="0" presStyleCnt="7" custScaleX="903188">
        <dgm:presLayoutVars>
          <dgm:bulletEnabled val="1"/>
        </dgm:presLayoutVars>
      </dgm:prSet>
      <dgm:spPr/>
      <dgm:t>
        <a:bodyPr/>
        <a:lstStyle/>
        <a:p>
          <a:endParaRPr lang="zh-CN" altLang="en-US"/>
        </a:p>
      </dgm:t>
    </dgm:pt>
    <dgm:pt modelId="{87D4DEC1-83FA-42CE-8EA7-C0D082027D9D}" type="pres">
      <dgm:prSet presAssocID="{A0F00DB8-C276-45F1-9019-4300B4875E5C}" presName="Name13" presStyleLbl="parChTrans1D2" presStyleIdx="1" presStyleCnt="7"/>
      <dgm:spPr/>
      <dgm:t>
        <a:bodyPr/>
        <a:lstStyle/>
        <a:p>
          <a:endParaRPr lang="zh-CN" altLang="en-US"/>
        </a:p>
      </dgm:t>
    </dgm:pt>
    <dgm:pt modelId="{615D0B53-9495-47AC-8172-9B96EA9D0445}" type="pres">
      <dgm:prSet presAssocID="{14CB79BC-50CE-4F26-AEF4-7A9444819DB1}" presName="childText" presStyleLbl="bgAcc1" presStyleIdx="1" presStyleCnt="7" custScaleX="519512">
        <dgm:presLayoutVars>
          <dgm:bulletEnabled val="1"/>
        </dgm:presLayoutVars>
      </dgm:prSet>
      <dgm:spPr/>
      <dgm:t>
        <a:bodyPr/>
        <a:lstStyle/>
        <a:p>
          <a:endParaRPr lang="zh-CN" altLang="en-US"/>
        </a:p>
      </dgm:t>
    </dgm:pt>
    <dgm:pt modelId="{4D91572F-C1F3-41CB-822E-187FA15FF0E5}" type="pres">
      <dgm:prSet presAssocID="{888DF2B8-D2DA-4232-B4D2-CF63F334C611}" presName="Name13" presStyleLbl="parChTrans1D2" presStyleIdx="2" presStyleCnt="7"/>
      <dgm:spPr/>
      <dgm:t>
        <a:bodyPr/>
        <a:lstStyle/>
        <a:p>
          <a:endParaRPr lang="zh-CN" altLang="en-US"/>
        </a:p>
      </dgm:t>
    </dgm:pt>
    <dgm:pt modelId="{F3E654E9-5E22-45EB-9191-EF918A3AC5AB}" type="pres">
      <dgm:prSet presAssocID="{C4AE02D2-7DB5-46FB-B77F-96C3D22026B5}" presName="childText" presStyleLbl="bgAcc1" presStyleIdx="2" presStyleCnt="7" custScaleX="524345">
        <dgm:presLayoutVars>
          <dgm:bulletEnabled val="1"/>
        </dgm:presLayoutVars>
      </dgm:prSet>
      <dgm:spPr/>
      <dgm:t>
        <a:bodyPr/>
        <a:lstStyle/>
        <a:p>
          <a:endParaRPr lang="zh-CN" altLang="en-US"/>
        </a:p>
      </dgm:t>
    </dgm:pt>
    <dgm:pt modelId="{C66A4394-7E47-491D-B0BB-6E7D4B7E98E3}" type="pres">
      <dgm:prSet presAssocID="{62A8FCB3-5E7C-48E5-BE6F-FD9ABB5D7323}" presName="Name13" presStyleLbl="parChTrans1D2" presStyleIdx="3" presStyleCnt="7"/>
      <dgm:spPr/>
      <dgm:t>
        <a:bodyPr/>
        <a:lstStyle/>
        <a:p>
          <a:endParaRPr lang="zh-CN" altLang="en-US"/>
        </a:p>
      </dgm:t>
    </dgm:pt>
    <dgm:pt modelId="{44295308-B32A-44DE-B391-B3D5464ADC21}" type="pres">
      <dgm:prSet presAssocID="{5018870B-27CD-4DF6-9C31-13891A70419A}" presName="childText" presStyleLbl="bgAcc1" presStyleIdx="3" presStyleCnt="7" custScaleX="989196">
        <dgm:presLayoutVars>
          <dgm:bulletEnabled val="1"/>
        </dgm:presLayoutVars>
      </dgm:prSet>
      <dgm:spPr/>
      <dgm:t>
        <a:bodyPr/>
        <a:lstStyle/>
        <a:p>
          <a:endParaRPr lang="zh-CN" altLang="en-US"/>
        </a:p>
      </dgm:t>
    </dgm:pt>
    <dgm:pt modelId="{3B0547C8-7632-48D9-AF4A-5FF7862D1CDF}" type="pres">
      <dgm:prSet presAssocID="{869FEA44-14D3-42DC-B862-5FAF4561D10D}" presName="Name13" presStyleLbl="parChTrans1D2" presStyleIdx="4" presStyleCnt="7"/>
      <dgm:spPr/>
      <dgm:t>
        <a:bodyPr/>
        <a:lstStyle/>
        <a:p>
          <a:endParaRPr lang="zh-CN" altLang="en-US"/>
        </a:p>
      </dgm:t>
    </dgm:pt>
    <dgm:pt modelId="{EFBB8FE9-9C46-4CFC-8CB6-DEA7C0541B95}" type="pres">
      <dgm:prSet presAssocID="{107268DE-F038-4196-8F6A-91AF16C32F91}" presName="childText" presStyleLbl="bgAcc1" presStyleIdx="4" presStyleCnt="7" custScaleX="426853">
        <dgm:presLayoutVars>
          <dgm:bulletEnabled val="1"/>
        </dgm:presLayoutVars>
      </dgm:prSet>
      <dgm:spPr/>
      <dgm:t>
        <a:bodyPr/>
        <a:lstStyle/>
        <a:p>
          <a:endParaRPr lang="zh-CN" altLang="en-US"/>
        </a:p>
      </dgm:t>
    </dgm:pt>
    <dgm:pt modelId="{B2EAA89A-E18A-4531-93D7-1604BC94B3BA}" type="pres">
      <dgm:prSet presAssocID="{85CDB550-1B57-4E85-B1C0-3468149686DD}" presName="Name13" presStyleLbl="parChTrans1D2" presStyleIdx="5" presStyleCnt="7"/>
      <dgm:spPr/>
      <dgm:t>
        <a:bodyPr/>
        <a:lstStyle/>
        <a:p>
          <a:endParaRPr lang="zh-CN" altLang="en-US"/>
        </a:p>
      </dgm:t>
    </dgm:pt>
    <dgm:pt modelId="{7EC8CFE5-A082-4FA7-8466-0665ED2DF507}" type="pres">
      <dgm:prSet presAssocID="{519BB73A-ADF6-4DEC-8DD1-63B460CC3D30}" presName="childText" presStyleLbl="bgAcc1" presStyleIdx="5" presStyleCnt="7" custScaleX="954392" custScaleY="136100">
        <dgm:presLayoutVars>
          <dgm:bulletEnabled val="1"/>
        </dgm:presLayoutVars>
      </dgm:prSet>
      <dgm:spPr/>
      <dgm:t>
        <a:bodyPr/>
        <a:lstStyle/>
        <a:p>
          <a:endParaRPr lang="zh-CN" altLang="en-US"/>
        </a:p>
      </dgm:t>
    </dgm:pt>
    <dgm:pt modelId="{086F7E9C-DD03-43BF-8447-74A29A291BB4}" type="pres">
      <dgm:prSet presAssocID="{39FDD4B5-551D-4731-89C9-ABF70B022FBB}" presName="Name13" presStyleLbl="parChTrans1D2" presStyleIdx="6" presStyleCnt="7"/>
      <dgm:spPr/>
      <dgm:t>
        <a:bodyPr/>
        <a:lstStyle/>
        <a:p>
          <a:endParaRPr lang="zh-CN" altLang="en-US"/>
        </a:p>
      </dgm:t>
    </dgm:pt>
    <dgm:pt modelId="{E9C302BC-57EC-417A-AD8E-06C63628E2CE}" type="pres">
      <dgm:prSet presAssocID="{A8F30B9A-10C9-4A1D-9F02-584B3D9F524E}" presName="childText" presStyleLbl="bgAcc1" presStyleIdx="6" presStyleCnt="7" custScaleX="694766">
        <dgm:presLayoutVars>
          <dgm:bulletEnabled val="1"/>
        </dgm:presLayoutVars>
      </dgm:prSet>
      <dgm:spPr/>
      <dgm:t>
        <a:bodyPr/>
        <a:lstStyle/>
        <a:p>
          <a:endParaRPr lang="zh-CN" altLang="en-US"/>
        </a:p>
      </dgm:t>
    </dgm:pt>
  </dgm:ptLst>
  <dgm:cxnLst>
    <dgm:cxn modelId="{82C44CF6-DAB9-48FB-923E-1DC51A5EB152}" type="presOf" srcId="{84C69FD1-CFAE-4006-96ED-6B70B0EE529E}" destId="{E44672CC-8328-456C-860E-16AA704BF4BD}" srcOrd="0" destOrd="0" presId="urn:microsoft.com/office/officeart/2005/8/layout/hierarchy3"/>
    <dgm:cxn modelId="{E8EDF0BE-7915-405F-9D02-308C8201ADFC}" type="presOf" srcId="{E7DC2C52-27B8-43E9-AC2D-9332B0A6F791}" destId="{494DA5FB-7B2A-48EC-8158-D072E81989CB}" srcOrd="0" destOrd="0" presId="urn:microsoft.com/office/officeart/2005/8/layout/hierarchy3"/>
    <dgm:cxn modelId="{C7EA85EE-BB29-47BC-B0B0-2DBD8313F562}" type="presOf" srcId="{F6F62986-B720-4710-97CD-B9347EAF8642}" destId="{495A5CE1-E763-4422-8808-8A4520E41887}" srcOrd="1" destOrd="0" presId="urn:microsoft.com/office/officeart/2005/8/layout/hierarchy3"/>
    <dgm:cxn modelId="{3CEF18DA-7DF0-4F32-914F-20B478664FDD}" srcId="{F6F62986-B720-4710-97CD-B9347EAF8642}" destId="{519BB73A-ADF6-4DEC-8DD1-63B460CC3D30}" srcOrd="5" destOrd="0" parTransId="{85CDB550-1B57-4E85-B1C0-3468149686DD}" sibTransId="{F9DF9524-2C4A-4F8B-B2A7-890AB4CE7273}"/>
    <dgm:cxn modelId="{A99E0C11-9301-4292-8A06-A24C056E94C7}" type="presOf" srcId="{C3BEEC79-FEAC-4611-8F86-71E8B1609539}" destId="{03A9CDC9-D994-4CD8-8AC1-A66DED572CF1}" srcOrd="0" destOrd="0" presId="urn:microsoft.com/office/officeart/2005/8/layout/hierarchy3"/>
    <dgm:cxn modelId="{2FFFB271-8196-4B40-9997-CC9C84DB0EFE}" srcId="{F6F62986-B720-4710-97CD-B9347EAF8642}" destId="{E7DC2C52-27B8-43E9-AC2D-9332B0A6F791}" srcOrd="0" destOrd="0" parTransId="{84C69FD1-CFAE-4006-96ED-6B70B0EE529E}" sibTransId="{28553076-E885-4DFD-A3E1-CBDECD2C8E85}"/>
    <dgm:cxn modelId="{D82B6712-9D50-4F52-A6BD-F20F92FEB6AE}" type="presOf" srcId="{85CDB550-1B57-4E85-B1C0-3468149686DD}" destId="{B2EAA89A-E18A-4531-93D7-1604BC94B3BA}" srcOrd="0" destOrd="0" presId="urn:microsoft.com/office/officeart/2005/8/layout/hierarchy3"/>
    <dgm:cxn modelId="{726AA123-C3A1-4E39-A3EB-1BA0BC6EF387}" srcId="{F6F62986-B720-4710-97CD-B9347EAF8642}" destId="{A8F30B9A-10C9-4A1D-9F02-584B3D9F524E}" srcOrd="6" destOrd="0" parTransId="{39FDD4B5-551D-4731-89C9-ABF70B022FBB}" sibTransId="{D959B231-6305-4BDC-8FEA-4531C7C2924E}"/>
    <dgm:cxn modelId="{4BC46E30-27A7-4B76-BA67-2172F3A1DAE3}" srcId="{F6F62986-B720-4710-97CD-B9347EAF8642}" destId="{5018870B-27CD-4DF6-9C31-13891A70419A}" srcOrd="3" destOrd="0" parTransId="{62A8FCB3-5E7C-48E5-BE6F-FD9ABB5D7323}" sibTransId="{F59B8EBF-5E81-4461-B648-D21EC514C7EC}"/>
    <dgm:cxn modelId="{2A3D3A10-35B3-4C72-A03D-8B21DC953D14}" type="presOf" srcId="{107268DE-F038-4196-8F6A-91AF16C32F91}" destId="{EFBB8FE9-9C46-4CFC-8CB6-DEA7C0541B95}" srcOrd="0" destOrd="0" presId="urn:microsoft.com/office/officeart/2005/8/layout/hierarchy3"/>
    <dgm:cxn modelId="{74538804-F067-41B8-8196-34C241CBE7F1}" srcId="{F6F62986-B720-4710-97CD-B9347EAF8642}" destId="{14CB79BC-50CE-4F26-AEF4-7A9444819DB1}" srcOrd="1" destOrd="0" parTransId="{A0F00DB8-C276-45F1-9019-4300B4875E5C}" sibTransId="{094905AB-F22F-4ABF-9C5C-8ABB8D9B02FD}"/>
    <dgm:cxn modelId="{A469CD72-7D95-4084-874F-095ED0D2E5F1}" type="presOf" srcId="{A8F30B9A-10C9-4A1D-9F02-584B3D9F524E}" destId="{E9C302BC-57EC-417A-AD8E-06C63628E2CE}" srcOrd="0" destOrd="0" presId="urn:microsoft.com/office/officeart/2005/8/layout/hierarchy3"/>
    <dgm:cxn modelId="{9118CF8D-311D-4F94-B625-DF6086CF2D8B}" srcId="{C3BEEC79-FEAC-4611-8F86-71E8B1609539}" destId="{F6F62986-B720-4710-97CD-B9347EAF8642}" srcOrd="0" destOrd="0" parTransId="{4B8664D2-0A6D-4903-BBC9-E4E13AA71325}" sibTransId="{23E8DAA0-515A-47AA-B2AE-268357000E4D}"/>
    <dgm:cxn modelId="{0778F752-538C-4270-868C-99757859809F}" type="presOf" srcId="{5018870B-27CD-4DF6-9C31-13891A70419A}" destId="{44295308-B32A-44DE-B391-B3D5464ADC21}" srcOrd="0" destOrd="0" presId="urn:microsoft.com/office/officeart/2005/8/layout/hierarchy3"/>
    <dgm:cxn modelId="{15C785EB-2C0C-4969-B9C8-ED31A854FB06}" srcId="{F6F62986-B720-4710-97CD-B9347EAF8642}" destId="{107268DE-F038-4196-8F6A-91AF16C32F91}" srcOrd="4" destOrd="0" parTransId="{869FEA44-14D3-42DC-B862-5FAF4561D10D}" sibTransId="{6590526A-6A96-4E74-AAC6-2218E5D694A1}"/>
    <dgm:cxn modelId="{0A8C9C5A-E7DD-4CD6-88EF-9B26DBF80B09}" type="presOf" srcId="{869FEA44-14D3-42DC-B862-5FAF4561D10D}" destId="{3B0547C8-7632-48D9-AF4A-5FF7862D1CDF}" srcOrd="0" destOrd="0" presId="urn:microsoft.com/office/officeart/2005/8/layout/hierarchy3"/>
    <dgm:cxn modelId="{E0A5147F-49B6-4C36-B7D6-62E1300D909A}" type="presOf" srcId="{14CB79BC-50CE-4F26-AEF4-7A9444819DB1}" destId="{615D0B53-9495-47AC-8172-9B96EA9D0445}" srcOrd="0" destOrd="0" presId="urn:microsoft.com/office/officeart/2005/8/layout/hierarchy3"/>
    <dgm:cxn modelId="{81741173-C1EF-43EA-B895-69F17B94503D}" type="presOf" srcId="{F6F62986-B720-4710-97CD-B9347EAF8642}" destId="{A7C22968-7CCD-45C2-8374-071A2EB07803}" srcOrd="0" destOrd="0" presId="urn:microsoft.com/office/officeart/2005/8/layout/hierarchy3"/>
    <dgm:cxn modelId="{3BC6FA1B-3542-4C33-9E7B-CEE1396980FB}" srcId="{F6F62986-B720-4710-97CD-B9347EAF8642}" destId="{C4AE02D2-7DB5-46FB-B77F-96C3D22026B5}" srcOrd="2" destOrd="0" parTransId="{888DF2B8-D2DA-4232-B4D2-CF63F334C611}" sibTransId="{AD857FCE-0DC6-4AF9-A605-82C804D58C73}"/>
    <dgm:cxn modelId="{5743B215-30D6-4F50-9EA2-D2C9B6341BC6}" type="presOf" srcId="{888DF2B8-D2DA-4232-B4D2-CF63F334C611}" destId="{4D91572F-C1F3-41CB-822E-187FA15FF0E5}" srcOrd="0" destOrd="0" presId="urn:microsoft.com/office/officeart/2005/8/layout/hierarchy3"/>
    <dgm:cxn modelId="{C745AAE7-A25B-4BAA-844D-99C20AE298BB}" type="presOf" srcId="{A0F00DB8-C276-45F1-9019-4300B4875E5C}" destId="{87D4DEC1-83FA-42CE-8EA7-C0D082027D9D}" srcOrd="0" destOrd="0" presId="urn:microsoft.com/office/officeart/2005/8/layout/hierarchy3"/>
    <dgm:cxn modelId="{D7D6B4DD-A053-43D1-85C5-8B9943F92191}" type="presOf" srcId="{39FDD4B5-551D-4731-89C9-ABF70B022FBB}" destId="{086F7E9C-DD03-43BF-8447-74A29A291BB4}" srcOrd="0" destOrd="0" presId="urn:microsoft.com/office/officeart/2005/8/layout/hierarchy3"/>
    <dgm:cxn modelId="{EC540EC7-0126-409E-9F86-D86B38DFBE6F}" type="presOf" srcId="{62A8FCB3-5E7C-48E5-BE6F-FD9ABB5D7323}" destId="{C66A4394-7E47-491D-B0BB-6E7D4B7E98E3}" srcOrd="0" destOrd="0" presId="urn:microsoft.com/office/officeart/2005/8/layout/hierarchy3"/>
    <dgm:cxn modelId="{BDC9A024-BC1D-4B5D-A07D-A5027D6A7FF0}" type="presOf" srcId="{519BB73A-ADF6-4DEC-8DD1-63B460CC3D30}" destId="{7EC8CFE5-A082-4FA7-8466-0665ED2DF507}" srcOrd="0" destOrd="0" presId="urn:microsoft.com/office/officeart/2005/8/layout/hierarchy3"/>
    <dgm:cxn modelId="{3B3412C3-16CE-4D71-8D2E-FFA895EB2E7D}" type="presOf" srcId="{C4AE02D2-7DB5-46FB-B77F-96C3D22026B5}" destId="{F3E654E9-5E22-45EB-9191-EF918A3AC5AB}" srcOrd="0" destOrd="0" presId="urn:microsoft.com/office/officeart/2005/8/layout/hierarchy3"/>
    <dgm:cxn modelId="{559D38AA-223D-466B-BB9A-39EBE90D200C}" type="presParOf" srcId="{03A9CDC9-D994-4CD8-8AC1-A66DED572CF1}" destId="{B2B40C4C-D930-4C38-83D9-4D93DB15DB6E}" srcOrd="0" destOrd="0" presId="urn:microsoft.com/office/officeart/2005/8/layout/hierarchy3"/>
    <dgm:cxn modelId="{C19BC72B-5CF6-4BE9-83EC-A0A0CB9BC86F}" type="presParOf" srcId="{B2B40C4C-D930-4C38-83D9-4D93DB15DB6E}" destId="{F2483569-C6A5-4262-87BD-0D36C74A1171}" srcOrd="0" destOrd="0" presId="urn:microsoft.com/office/officeart/2005/8/layout/hierarchy3"/>
    <dgm:cxn modelId="{56E33A47-3E0D-4DDC-9CF6-AD935BF8EF37}" type="presParOf" srcId="{F2483569-C6A5-4262-87BD-0D36C74A1171}" destId="{A7C22968-7CCD-45C2-8374-071A2EB07803}" srcOrd="0" destOrd="0" presId="urn:microsoft.com/office/officeart/2005/8/layout/hierarchy3"/>
    <dgm:cxn modelId="{53A0CC5A-2EC0-4C00-835B-E035326B2D4F}" type="presParOf" srcId="{F2483569-C6A5-4262-87BD-0D36C74A1171}" destId="{495A5CE1-E763-4422-8808-8A4520E41887}" srcOrd="1" destOrd="0" presId="urn:microsoft.com/office/officeart/2005/8/layout/hierarchy3"/>
    <dgm:cxn modelId="{ED2AA1E0-C624-44CF-B91C-302ADAB522EB}" type="presParOf" srcId="{B2B40C4C-D930-4C38-83D9-4D93DB15DB6E}" destId="{1DC33506-4275-4216-808B-E0F3F6F02156}" srcOrd="1" destOrd="0" presId="urn:microsoft.com/office/officeart/2005/8/layout/hierarchy3"/>
    <dgm:cxn modelId="{53C867D2-D1F4-4799-9C6A-B3E82ADE23B9}" type="presParOf" srcId="{1DC33506-4275-4216-808B-E0F3F6F02156}" destId="{E44672CC-8328-456C-860E-16AA704BF4BD}" srcOrd="0" destOrd="0" presId="urn:microsoft.com/office/officeart/2005/8/layout/hierarchy3"/>
    <dgm:cxn modelId="{1B05670F-0012-4FBB-8738-43C01B828214}" type="presParOf" srcId="{1DC33506-4275-4216-808B-E0F3F6F02156}" destId="{494DA5FB-7B2A-48EC-8158-D072E81989CB}" srcOrd="1" destOrd="0" presId="urn:microsoft.com/office/officeart/2005/8/layout/hierarchy3"/>
    <dgm:cxn modelId="{D5309C29-3F19-47FB-806B-A9886710C604}" type="presParOf" srcId="{1DC33506-4275-4216-808B-E0F3F6F02156}" destId="{87D4DEC1-83FA-42CE-8EA7-C0D082027D9D}" srcOrd="2" destOrd="0" presId="urn:microsoft.com/office/officeart/2005/8/layout/hierarchy3"/>
    <dgm:cxn modelId="{041DA573-9E4E-4A84-B4D7-972C3C3A4D6A}" type="presParOf" srcId="{1DC33506-4275-4216-808B-E0F3F6F02156}" destId="{615D0B53-9495-47AC-8172-9B96EA9D0445}" srcOrd="3" destOrd="0" presId="urn:microsoft.com/office/officeart/2005/8/layout/hierarchy3"/>
    <dgm:cxn modelId="{EE2DBA6F-FE56-465A-9E25-B4E01B2FD1DA}" type="presParOf" srcId="{1DC33506-4275-4216-808B-E0F3F6F02156}" destId="{4D91572F-C1F3-41CB-822E-187FA15FF0E5}" srcOrd="4" destOrd="0" presId="urn:microsoft.com/office/officeart/2005/8/layout/hierarchy3"/>
    <dgm:cxn modelId="{80472B76-C058-4937-9DF4-2A7CB97ABBEF}" type="presParOf" srcId="{1DC33506-4275-4216-808B-E0F3F6F02156}" destId="{F3E654E9-5E22-45EB-9191-EF918A3AC5AB}" srcOrd="5" destOrd="0" presId="urn:microsoft.com/office/officeart/2005/8/layout/hierarchy3"/>
    <dgm:cxn modelId="{6F59381E-8D27-4DB4-8ADA-6C8CDCC83F7F}" type="presParOf" srcId="{1DC33506-4275-4216-808B-E0F3F6F02156}" destId="{C66A4394-7E47-491D-B0BB-6E7D4B7E98E3}" srcOrd="6" destOrd="0" presId="urn:microsoft.com/office/officeart/2005/8/layout/hierarchy3"/>
    <dgm:cxn modelId="{903C56FB-8207-4E50-95D5-0C3E24B42D8A}" type="presParOf" srcId="{1DC33506-4275-4216-808B-E0F3F6F02156}" destId="{44295308-B32A-44DE-B391-B3D5464ADC21}" srcOrd="7" destOrd="0" presId="urn:microsoft.com/office/officeart/2005/8/layout/hierarchy3"/>
    <dgm:cxn modelId="{ADA59F12-424E-4B6B-A8FE-A13ABE94BB16}" type="presParOf" srcId="{1DC33506-4275-4216-808B-E0F3F6F02156}" destId="{3B0547C8-7632-48D9-AF4A-5FF7862D1CDF}" srcOrd="8" destOrd="0" presId="urn:microsoft.com/office/officeart/2005/8/layout/hierarchy3"/>
    <dgm:cxn modelId="{BA5FB7B8-CE04-4AD6-ACC3-BE9FCD4F8955}" type="presParOf" srcId="{1DC33506-4275-4216-808B-E0F3F6F02156}" destId="{EFBB8FE9-9C46-4CFC-8CB6-DEA7C0541B95}" srcOrd="9" destOrd="0" presId="urn:microsoft.com/office/officeart/2005/8/layout/hierarchy3"/>
    <dgm:cxn modelId="{6A181D2E-7C09-452F-B276-3787DDF95488}" type="presParOf" srcId="{1DC33506-4275-4216-808B-E0F3F6F02156}" destId="{B2EAA89A-E18A-4531-93D7-1604BC94B3BA}" srcOrd="10" destOrd="0" presId="urn:microsoft.com/office/officeart/2005/8/layout/hierarchy3"/>
    <dgm:cxn modelId="{73CF5B08-83DD-4476-8BFC-9A801F1C6354}" type="presParOf" srcId="{1DC33506-4275-4216-808B-E0F3F6F02156}" destId="{7EC8CFE5-A082-4FA7-8466-0665ED2DF507}" srcOrd="11" destOrd="0" presId="urn:microsoft.com/office/officeart/2005/8/layout/hierarchy3"/>
    <dgm:cxn modelId="{4A983ECB-D43D-463B-B67B-A097F3C1EB5B}" type="presParOf" srcId="{1DC33506-4275-4216-808B-E0F3F6F02156}" destId="{086F7E9C-DD03-43BF-8447-74A29A291BB4}" srcOrd="12" destOrd="0" presId="urn:microsoft.com/office/officeart/2005/8/layout/hierarchy3"/>
    <dgm:cxn modelId="{B25F9B4D-1E16-4849-97A7-E7363A9FBFB1}" type="presParOf" srcId="{1DC33506-4275-4216-808B-E0F3F6F02156}" destId="{E9C302BC-57EC-417A-AD8E-06C63628E2CE}" srcOrd="1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E4C85D-6300-4CDD-9B48-B71F4F4AEA6A}" type="doc">
      <dgm:prSet loTypeId="urn:microsoft.com/office/officeart/2005/8/layout/process2" loCatId="process" qsTypeId="urn:microsoft.com/office/officeart/2005/8/quickstyle/simple3" qsCatId="simple" csTypeId="urn:microsoft.com/office/officeart/2005/8/colors/accent2_2" csCatId="accent2" phldr="1"/>
      <dgm:spPr/>
    </dgm:pt>
    <dgm:pt modelId="{BF814688-9EC0-4592-895B-EC27E5B33F0A}">
      <dgm:prSet phldrT="[文本]" custT="1"/>
      <dgm:spPr/>
      <dgm:t>
        <a:bodyPr/>
        <a:lstStyle/>
        <a:p>
          <a:r>
            <a:rPr lang="zh-CN" altLang="en-US" sz="2000" dirty="0" smtClean="0">
              <a:latin typeface="楷体_GB2312" pitchFamily="49" charset="-122"/>
              <a:ea typeface="楷体_GB2312" pitchFamily="49" charset="-122"/>
            </a:rPr>
            <a:t>从浙江省农机化信息网/试验鉴定指南/下载</a:t>
          </a:r>
          <a:endParaRPr lang="en-US" altLang="zh-CN" sz="2000" dirty="0" smtClean="0">
            <a:latin typeface="楷体_GB2312" pitchFamily="49" charset="-122"/>
            <a:ea typeface="楷体_GB2312" pitchFamily="49" charset="-122"/>
          </a:endParaRPr>
        </a:p>
        <a:p>
          <a:r>
            <a:rPr lang="zh-CN" altLang="en-US" sz="2000" dirty="0" smtClean="0">
              <a:latin typeface="楷体_GB2312" pitchFamily="49" charset="-122"/>
              <a:ea typeface="楷体_GB2312" pitchFamily="49" charset="-122"/>
            </a:rPr>
            <a:t>《浙江省农业机械推广鉴定申请表》</a:t>
          </a:r>
          <a:endParaRPr lang="zh-CN" altLang="en-US" sz="2000" dirty="0">
            <a:latin typeface="楷体_GB2312" pitchFamily="49" charset="-122"/>
            <a:ea typeface="楷体_GB2312" pitchFamily="49" charset="-122"/>
          </a:endParaRPr>
        </a:p>
      </dgm:t>
    </dgm:pt>
    <dgm:pt modelId="{2B322752-8F0F-43F9-9285-83E994B097E7}" type="parTrans" cxnId="{AB6BCBD8-3021-4184-995C-1C11939CB84A}">
      <dgm:prSet/>
      <dgm:spPr/>
      <dgm:t>
        <a:bodyPr/>
        <a:lstStyle/>
        <a:p>
          <a:endParaRPr lang="zh-CN" altLang="en-US" sz="2000">
            <a:solidFill>
              <a:schemeClr val="tx1"/>
            </a:solidFill>
            <a:latin typeface="楷体_GB2312" pitchFamily="49" charset="-122"/>
            <a:ea typeface="楷体_GB2312" pitchFamily="49" charset="-122"/>
          </a:endParaRPr>
        </a:p>
      </dgm:t>
    </dgm:pt>
    <dgm:pt modelId="{42703CAC-1109-4A0E-90F9-2768CD53B632}" type="sibTrans" cxnId="{AB6BCBD8-3021-4184-995C-1C11939CB84A}">
      <dgm:prSet custT="1"/>
      <dgm:spPr>
        <a:solidFill>
          <a:schemeClr val="accent2">
            <a:lumMod val="75000"/>
          </a:schemeClr>
        </a:solidFill>
      </dgm:spPr>
      <dgm:t>
        <a:bodyPr/>
        <a:lstStyle/>
        <a:p>
          <a:endParaRPr lang="zh-CN" altLang="en-US" sz="2000">
            <a:solidFill>
              <a:schemeClr val="tx1"/>
            </a:solidFill>
            <a:latin typeface="楷体_GB2312" pitchFamily="49" charset="-122"/>
            <a:ea typeface="楷体_GB2312" pitchFamily="49" charset="-122"/>
          </a:endParaRPr>
        </a:p>
      </dgm:t>
    </dgm:pt>
    <dgm:pt modelId="{FB003E73-1792-4315-98DD-C6A680590927}">
      <dgm:prSet phldrT="[文本]" custT="1"/>
      <dgm:spPr/>
      <dgm:t>
        <a:bodyPr/>
        <a:lstStyle/>
        <a:p>
          <a:r>
            <a:rPr lang="zh-CN" altLang="en-US" sz="2000" smtClean="0">
              <a:latin typeface="楷体_GB2312" pitchFamily="49" charset="-122"/>
              <a:ea typeface="楷体_GB2312" pitchFamily="49" charset="-122"/>
              <a:sym typeface="Arial" charset="0"/>
            </a:rPr>
            <a:t>按照一个产品填写一个申请表，一式二份</a:t>
          </a:r>
          <a:endParaRPr lang="zh-CN" altLang="en-US" sz="2000" dirty="0">
            <a:latin typeface="楷体_GB2312" pitchFamily="49" charset="-122"/>
            <a:ea typeface="楷体_GB2312" pitchFamily="49" charset="-122"/>
          </a:endParaRPr>
        </a:p>
      </dgm:t>
    </dgm:pt>
    <dgm:pt modelId="{FEF997EF-6A5C-458C-9AF5-6C47724D4DA4}" type="parTrans" cxnId="{247264B2-6928-4819-99F4-032CE425141F}">
      <dgm:prSet/>
      <dgm:spPr/>
      <dgm:t>
        <a:bodyPr/>
        <a:lstStyle/>
        <a:p>
          <a:endParaRPr lang="zh-CN" altLang="en-US" sz="2000">
            <a:solidFill>
              <a:schemeClr val="tx1"/>
            </a:solidFill>
            <a:latin typeface="楷体_GB2312" pitchFamily="49" charset="-122"/>
            <a:ea typeface="楷体_GB2312" pitchFamily="49" charset="-122"/>
          </a:endParaRPr>
        </a:p>
      </dgm:t>
    </dgm:pt>
    <dgm:pt modelId="{DF3DA08A-10D3-4DA3-B88E-159A3088367D}" type="sibTrans" cxnId="{247264B2-6928-4819-99F4-032CE425141F}">
      <dgm:prSet custT="1"/>
      <dgm:spPr>
        <a:solidFill>
          <a:schemeClr val="accent2">
            <a:lumMod val="75000"/>
          </a:schemeClr>
        </a:solidFill>
      </dgm:spPr>
      <dgm:t>
        <a:bodyPr/>
        <a:lstStyle/>
        <a:p>
          <a:endParaRPr lang="zh-CN" altLang="en-US" sz="2000">
            <a:solidFill>
              <a:schemeClr val="tx1"/>
            </a:solidFill>
            <a:latin typeface="楷体_GB2312" pitchFamily="49" charset="-122"/>
            <a:ea typeface="楷体_GB2312" pitchFamily="49" charset="-122"/>
          </a:endParaRPr>
        </a:p>
      </dgm:t>
    </dgm:pt>
    <dgm:pt modelId="{EF464ECA-EF18-45A4-B13A-E4BEF53E5DB0}">
      <dgm:prSet phldrT="[文本]" custT="1"/>
      <dgm:spPr/>
      <dgm:t>
        <a:bodyPr/>
        <a:lstStyle/>
        <a:p>
          <a:r>
            <a:rPr lang="zh-CN" altLang="en-US" sz="2000" smtClean="0">
              <a:latin typeface="楷体_GB2312" pitchFamily="49" charset="-122"/>
              <a:ea typeface="楷体_GB2312" pitchFamily="49" charset="-122"/>
              <a:sym typeface="Arial" charset="0"/>
            </a:rPr>
            <a:t>按产品申请材料清单要求，准备完整的申请资料文本，</a:t>
          </a:r>
          <a:endParaRPr lang="en-US" altLang="zh-CN" sz="2000" smtClean="0">
            <a:latin typeface="楷体_GB2312" pitchFamily="49" charset="-122"/>
            <a:ea typeface="楷体_GB2312" pitchFamily="49" charset="-122"/>
            <a:sym typeface="Arial" charset="0"/>
          </a:endParaRPr>
        </a:p>
        <a:p>
          <a:r>
            <a:rPr lang="zh-CN" altLang="en-US" sz="2000" smtClean="0">
              <a:latin typeface="楷体_GB2312" pitchFamily="49" charset="-122"/>
              <a:ea typeface="楷体_GB2312" pitchFamily="49" charset="-122"/>
              <a:sym typeface="Arial" charset="0"/>
            </a:rPr>
            <a:t>寄送浙江省农业机械管理局科技质量科</a:t>
          </a:r>
          <a:endParaRPr lang="zh-CN" altLang="en-US" sz="2000" dirty="0">
            <a:latin typeface="楷体_GB2312" pitchFamily="49" charset="-122"/>
            <a:ea typeface="楷体_GB2312" pitchFamily="49" charset="-122"/>
          </a:endParaRPr>
        </a:p>
      </dgm:t>
    </dgm:pt>
    <dgm:pt modelId="{D1E735EC-4F7F-4130-A800-225732821E3B}" type="parTrans" cxnId="{048D51D5-70B3-46B9-B2E1-D0BE62A360DA}">
      <dgm:prSet/>
      <dgm:spPr/>
      <dgm:t>
        <a:bodyPr/>
        <a:lstStyle/>
        <a:p>
          <a:endParaRPr lang="zh-CN" altLang="en-US" sz="2000">
            <a:solidFill>
              <a:schemeClr val="tx1"/>
            </a:solidFill>
            <a:latin typeface="楷体_GB2312" pitchFamily="49" charset="-122"/>
            <a:ea typeface="楷体_GB2312" pitchFamily="49" charset="-122"/>
          </a:endParaRPr>
        </a:p>
      </dgm:t>
    </dgm:pt>
    <dgm:pt modelId="{C85FAACC-7C97-4BB0-9554-0E746ACE4646}" type="sibTrans" cxnId="{048D51D5-70B3-46B9-B2E1-D0BE62A360DA}">
      <dgm:prSet/>
      <dgm:spPr/>
      <dgm:t>
        <a:bodyPr/>
        <a:lstStyle/>
        <a:p>
          <a:endParaRPr lang="zh-CN" altLang="en-US" sz="2000">
            <a:solidFill>
              <a:schemeClr val="tx1"/>
            </a:solidFill>
            <a:latin typeface="楷体_GB2312" pitchFamily="49" charset="-122"/>
            <a:ea typeface="楷体_GB2312" pitchFamily="49" charset="-122"/>
          </a:endParaRPr>
        </a:p>
      </dgm:t>
    </dgm:pt>
    <dgm:pt modelId="{7420A98F-6720-4E56-9F93-1F264C4B9EA8}" type="pres">
      <dgm:prSet presAssocID="{11E4C85D-6300-4CDD-9B48-B71F4F4AEA6A}" presName="linearFlow" presStyleCnt="0">
        <dgm:presLayoutVars>
          <dgm:resizeHandles val="exact"/>
        </dgm:presLayoutVars>
      </dgm:prSet>
      <dgm:spPr/>
    </dgm:pt>
    <dgm:pt modelId="{8618DE92-E927-475E-A935-2D563AC6E658}" type="pres">
      <dgm:prSet presAssocID="{BF814688-9EC0-4592-895B-EC27E5B33F0A}" presName="node" presStyleLbl="node1" presStyleIdx="0" presStyleCnt="3" custScaleX="300783" custLinFactNeighborX="947" custLinFactNeighborY="-391">
        <dgm:presLayoutVars>
          <dgm:bulletEnabled val="1"/>
        </dgm:presLayoutVars>
      </dgm:prSet>
      <dgm:spPr/>
      <dgm:t>
        <a:bodyPr/>
        <a:lstStyle/>
        <a:p>
          <a:endParaRPr lang="zh-CN" altLang="en-US"/>
        </a:p>
      </dgm:t>
    </dgm:pt>
    <dgm:pt modelId="{228AB203-A712-4DC5-BB7F-B697C9D9F71E}" type="pres">
      <dgm:prSet presAssocID="{42703CAC-1109-4A0E-90F9-2768CD53B632}" presName="sibTrans" presStyleLbl="sibTrans2D1" presStyleIdx="0" presStyleCnt="2"/>
      <dgm:spPr/>
      <dgm:t>
        <a:bodyPr/>
        <a:lstStyle/>
        <a:p>
          <a:endParaRPr lang="zh-CN" altLang="en-US"/>
        </a:p>
      </dgm:t>
    </dgm:pt>
    <dgm:pt modelId="{9C7685AE-2DDD-4F2A-8E88-4AE880CE7EDC}" type="pres">
      <dgm:prSet presAssocID="{42703CAC-1109-4A0E-90F9-2768CD53B632}" presName="connectorText" presStyleLbl="sibTrans2D1" presStyleIdx="0" presStyleCnt="2"/>
      <dgm:spPr/>
      <dgm:t>
        <a:bodyPr/>
        <a:lstStyle/>
        <a:p>
          <a:endParaRPr lang="zh-CN" altLang="en-US"/>
        </a:p>
      </dgm:t>
    </dgm:pt>
    <dgm:pt modelId="{44CD7257-9636-4293-9AC8-0DC493D3F35B}" type="pres">
      <dgm:prSet presAssocID="{FB003E73-1792-4315-98DD-C6A680590927}" presName="node" presStyleLbl="node1" presStyleIdx="1" presStyleCnt="3" custScaleX="292971">
        <dgm:presLayoutVars>
          <dgm:bulletEnabled val="1"/>
        </dgm:presLayoutVars>
      </dgm:prSet>
      <dgm:spPr/>
      <dgm:t>
        <a:bodyPr/>
        <a:lstStyle/>
        <a:p>
          <a:endParaRPr lang="zh-CN" altLang="en-US"/>
        </a:p>
      </dgm:t>
    </dgm:pt>
    <dgm:pt modelId="{2569BDE0-7749-4DE2-9F08-6E535AF48510}" type="pres">
      <dgm:prSet presAssocID="{DF3DA08A-10D3-4DA3-B88E-159A3088367D}" presName="sibTrans" presStyleLbl="sibTrans2D1" presStyleIdx="1" presStyleCnt="2"/>
      <dgm:spPr/>
      <dgm:t>
        <a:bodyPr/>
        <a:lstStyle/>
        <a:p>
          <a:endParaRPr lang="zh-CN" altLang="en-US"/>
        </a:p>
      </dgm:t>
    </dgm:pt>
    <dgm:pt modelId="{3779C709-AB1C-4D16-813D-9463EDF963D2}" type="pres">
      <dgm:prSet presAssocID="{DF3DA08A-10D3-4DA3-B88E-159A3088367D}" presName="connectorText" presStyleLbl="sibTrans2D1" presStyleIdx="1" presStyleCnt="2"/>
      <dgm:spPr/>
      <dgm:t>
        <a:bodyPr/>
        <a:lstStyle/>
        <a:p>
          <a:endParaRPr lang="zh-CN" altLang="en-US"/>
        </a:p>
      </dgm:t>
    </dgm:pt>
    <dgm:pt modelId="{25FBBB97-AE51-4227-A1A8-050204333D0A}" type="pres">
      <dgm:prSet presAssocID="{EF464ECA-EF18-45A4-B13A-E4BEF53E5DB0}" presName="node" presStyleLbl="node1" presStyleIdx="2" presStyleCnt="3" custScaleX="298472">
        <dgm:presLayoutVars>
          <dgm:bulletEnabled val="1"/>
        </dgm:presLayoutVars>
      </dgm:prSet>
      <dgm:spPr/>
      <dgm:t>
        <a:bodyPr/>
        <a:lstStyle/>
        <a:p>
          <a:endParaRPr lang="zh-CN" altLang="en-US"/>
        </a:p>
      </dgm:t>
    </dgm:pt>
  </dgm:ptLst>
  <dgm:cxnLst>
    <dgm:cxn modelId="{247264B2-6928-4819-99F4-032CE425141F}" srcId="{11E4C85D-6300-4CDD-9B48-B71F4F4AEA6A}" destId="{FB003E73-1792-4315-98DD-C6A680590927}" srcOrd="1" destOrd="0" parTransId="{FEF997EF-6A5C-458C-9AF5-6C47724D4DA4}" sibTransId="{DF3DA08A-10D3-4DA3-B88E-159A3088367D}"/>
    <dgm:cxn modelId="{C9F16577-9018-4433-BEA6-B0E3938A875A}" type="presOf" srcId="{DF3DA08A-10D3-4DA3-B88E-159A3088367D}" destId="{3779C709-AB1C-4D16-813D-9463EDF963D2}" srcOrd="1" destOrd="0" presId="urn:microsoft.com/office/officeart/2005/8/layout/process2"/>
    <dgm:cxn modelId="{4957F082-996F-4D9F-894F-8DDFDE659F7F}" type="presOf" srcId="{42703CAC-1109-4A0E-90F9-2768CD53B632}" destId="{9C7685AE-2DDD-4F2A-8E88-4AE880CE7EDC}" srcOrd="1" destOrd="0" presId="urn:microsoft.com/office/officeart/2005/8/layout/process2"/>
    <dgm:cxn modelId="{12BB6C65-EE7A-4B11-8D1D-2EE41973406C}" type="presOf" srcId="{EF464ECA-EF18-45A4-B13A-E4BEF53E5DB0}" destId="{25FBBB97-AE51-4227-A1A8-050204333D0A}" srcOrd="0" destOrd="0" presId="urn:microsoft.com/office/officeart/2005/8/layout/process2"/>
    <dgm:cxn modelId="{AB6BCBD8-3021-4184-995C-1C11939CB84A}" srcId="{11E4C85D-6300-4CDD-9B48-B71F4F4AEA6A}" destId="{BF814688-9EC0-4592-895B-EC27E5B33F0A}" srcOrd="0" destOrd="0" parTransId="{2B322752-8F0F-43F9-9285-83E994B097E7}" sibTransId="{42703CAC-1109-4A0E-90F9-2768CD53B632}"/>
    <dgm:cxn modelId="{048D51D5-70B3-46B9-B2E1-D0BE62A360DA}" srcId="{11E4C85D-6300-4CDD-9B48-B71F4F4AEA6A}" destId="{EF464ECA-EF18-45A4-B13A-E4BEF53E5DB0}" srcOrd="2" destOrd="0" parTransId="{D1E735EC-4F7F-4130-A800-225732821E3B}" sibTransId="{C85FAACC-7C97-4BB0-9554-0E746ACE4646}"/>
    <dgm:cxn modelId="{14745BC0-AAF6-4EAC-BC56-E69D1B8A90E9}" type="presOf" srcId="{42703CAC-1109-4A0E-90F9-2768CD53B632}" destId="{228AB203-A712-4DC5-BB7F-B697C9D9F71E}" srcOrd="0" destOrd="0" presId="urn:microsoft.com/office/officeart/2005/8/layout/process2"/>
    <dgm:cxn modelId="{5DEA7916-D03C-4561-90B4-CD88BF1D6E1B}" type="presOf" srcId="{FB003E73-1792-4315-98DD-C6A680590927}" destId="{44CD7257-9636-4293-9AC8-0DC493D3F35B}" srcOrd="0" destOrd="0" presId="urn:microsoft.com/office/officeart/2005/8/layout/process2"/>
    <dgm:cxn modelId="{DD5F60E9-C382-46FA-9FE6-903674AA2738}" type="presOf" srcId="{11E4C85D-6300-4CDD-9B48-B71F4F4AEA6A}" destId="{7420A98F-6720-4E56-9F93-1F264C4B9EA8}" srcOrd="0" destOrd="0" presId="urn:microsoft.com/office/officeart/2005/8/layout/process2"/>
    <dgm:cxn modelId="{E1611DED-8E2A-4EF1-A058-7174DCCB3D73}" type="presOf" srcId="{BF814688-9EC0-4592-895B-EC27E5B33F0A}" destId="{8618DE92-E927-475E-A935-2D563AC6E658}" srcOrd="0" destOrd="0" presId="urn:microsoft.com/office/officeart/2005/8/layout/process2"/>
    <dgm:cxn modelId="{BE33E856-B61B-4A0E-B02B-0523ABFF5559}" type="presOf" srcId="{DF3DA08A-10D3-4DA3-B88E-159A3088367D}" destId="{2569BDE0-7749-4DE2-9F08-6E535AF48510}" srcOrd="0" destOrd="0" presId="urn:microsoft.com/office/officeart/2005/8/layout/process2"/>
    <dgm:cxn modelId="{A8F3C1A3-3745-4948-AD2F-0FBBE17D157E}" type="presParOf" srcId="{7420A98F-6720-4E56-9F93-1F264C4B9EA8}" destId="{8618DE92-E927-475E-A935-2D563AC6E658}" srcOrd="0" destOrd="0" presId="urn:microsoft.com/office/officeart/2005/8/layout/process2"/>
    <dgm:cxn modelId="{DEDD9415-7F2C-4B14-A695-25713533CD5D}" type="presParOf" srcId="{7420A98F-6720-4E56-9F93-1F264C4B9EA8}" destId="{228AB203-A712-4DC5-BB7F-B697C9D9F71E}" srcOrd="1" destOrd="0" presId="urn:microsoft.com/office/officeart/2005/8/layout/process2"/>
    <dgm:cxn modelId="{0A7E61D7-F0B1-4A4C-BE4A-D2C30E186D55}" type="presParOf" srcId="{228AB203-A712-4DC5-BB7F-B697C9D9F71E}" destId="{9C7685AE-2DDD-4F2A-8E88-4AE880CE7EDC}" srcOrd="0" destOrd="0" presId="urn:microsoft.com/office/officeart/2005/8/layout/process2"/>
    <dgm:cxn modelId="{6AC4137B-6E7D-4C22-B534-669C8B12CB9D}" type="presParOf" srcId="{7420A98F-6720-4E56-9F93-1F264C4B9EA8}" destId="{44CD7257-9636-4293-9AC8-0DC493D3F35B}" srcOrd="2" destOrd="0" presId="urn:microsoft.com/office/officeart/2005/8/layout/process2"/>
    <dgm:cxn modelId="{AED8F98C-C00A-4DAD-8107-E8320170AC2A}" type="presParOf" srcId="{7420A98F-6720-4E56-9F93-1F264C4B9EA8}" destId="{2569BDE0-7749-4DE2-9F08-6E535AF48510}" srcOrd="3" destOrd="0" presId="urn:microsoft.com/office/officeart/2005/8/layout/process2"/>
    <dgm:cxn modelId="{0C260346-373B-4F70-8891-C3369546F687}" type="presParOf" srcId="{2569BDE0-7749-4DE2-9F08-6E535AF48510}" destId="{3779C709-AB1C-4D16-813D-9463EDF963D2}" srcOrd="0" destOrd="0" presId="urn:microsoft.com/office/officeart/2005/8/layout/process2"/>
    <dgm:cxn modelId="{13281D4E-300F-4441-BB51-51CF0785A933}" type="presParOf" srcId="{7420A98F-6720-4E56-9F93-1F264C4B9EA8}" destId="{25FBBB97-AE51-4227-A1A8-050204333D0A}"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BEEC79-FEAC-4611-8F86-71E8B1609539}"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zh-CN" altLang="en-US"/>
        </a:p>
      </dgm:t>
    </dgm:pt>
    <dgm:pt modelId="{F6F62986-B720-4710-97CD-B9347EAF8642}">
      <dgm:prSet phldrT="[文本]"/>
      <dgm:spPr/>
      <dgm:t>
        <a:bodyPr/>
        <a:lstStyle/>
        <a:p>
          <a:r>
            <a:rPr lang="en-US" altLang="zh-CN" b="1" dirty="0" smtClean="0">
              <a:solidFill>
                <a:schemeClr val="tx1"/>
              </a:solidFill>
              <a:latin typeface="楷体_GB2312" pitchFamily="49" charset="-122"/>
              <a:ea typeface="楷体_GB2312" pitchFamily="49" charset="-122"/>
              <a:sym typeface="Arial" charset="0"/>
            </a:rPr>
            <a:t>1.</a:t>
          </a:r>
          <a:r>
            <a:rPr lang="zh-CN" altLang="en-US" b="1" dirty="0" smtClean="0">
              <a:latin typeface="楷体_GB2312" pitchFamily="49" charset="-122"/>
              <a:ea typeface="楷体_GB2312" pitchFamily="49" charset="-122"/>
              <a:hlinkClick xmlns:r="http://schemas.openxmlformats.org/officeDocument/2006/relationships" r:id="rId1" action="ppaction://hlinkfile"/>
            </a:rPr>
            <a:t>浙江省农业机械推广鉴定申请表</a:t>
          </a:r>
          <a:endParaRPr lang="zh-CN" altLang="en-US" b="1" dirty="0" smtClean="0">
            <a:solidFill>
              <a:schemeClr val="tx1"/>
            </a:solidFill>
            <a:latin typeface="楷体_GB2312" pitchFamily="49" charset="-122"/>
            <a:ea typeface="楷体_GB2312" pitchFamily="49" charset="-122"/>
            <a:sym typeface="华文新魏" pitchFamily="2" charset="-122"/>
          </a:endParaRPr>
        </a:p>
      </dgm:t>
    </dgm:pt>
    <dgm:pt modelId="{4B8664D2-0A6D-4903-BBC9-E4E13AA71325}" type="parTrans" cxnId="{9118CF8D-311D-4F94-B625-DF6086CF2D8B}">
      <dgm:prSet/>
      <dgm:spPr/>
      <dgm:t>
        <a:bodyPr/>
        <a:lstStyle/>
        <a:p>
          <a:endParaRPr lang="zh-CN" altLang="en-US"/>
        </a:p>
      </dgm:t>
    </dgm:pt>
    <dgm:pt modelId="{23E8DAA0-515A-47AA-B2AE-268357000E4D}" type="sibTrans" cxnId="{9118CF8D-311D-4F94-B625-DF6086CF2D8B}">
      <dgm:prSet/>
      <dgm:spPr/>
      <dgm:t>
        <a:bodyPr/>
        <a:lstStyle/>
        <a:p>
          <a:endParaRPr lang="zh-CN" altLang="en-US"/>
        </a:p>
      </dgm:t>
    </dgm:pt>
    <dgm:pt modelId="{E7DC2C52-27B8-43E9-AC2D-9332B0A6F791}">
      <dgm:prSet phldrT="[文本]" custT="1"/>
      <dgm:spPr/>
      <dgm:t>
        <a:bodyPr/>
        <a:lstStyle/>
        <a:p>
          <a:pPr algn="l"/>
          <a:r>
            <a:rPr lang="en-US" altLang="zh-CN" sz="2000" dirty="0" smtClean="0">
              <a:latin typeface="楷体_GB2312" pitchFamily="49" charset="-122"/>
              <a:ea typeface="楷体_GB2312" pitchFamily="49" charset="-122"/>
            </a:rPr>
            <a:t>a.</a:t>
          </a:r>
          <a:r>
            <a:rPr lang="zh-CN" altLang="en-US" sz="2000" dirty="0" smtClean="0">
              <a:latin typeface="楷体_GB2312" pitchFamily="49" charset="-122"/>
              <a:ea typeface="楷体_GB2312" pitchFamily="49" charset="-122"/>
            </a:rPr>
            <a:t>从浙江省农机化信息网下载</a:t>
          </a:r>
        </a:p>
      </dgm:t>
    </dgm:pt>
    <dgm:pt modelId="{84C69FD1-CFAE-4006-96ED-6B70B0EE529E}" type="parTrans" cxnId="{2FFFB271-8196-4B40-9997-CC9C84DB0EFE}">
      <dgm:prSet/>
      <dgm:spPr/>
      <dgm:t>
        <a:bodyPr/>
        <a:lstStyle/>
        <a:p>
          <a:endParaRPr lang="zh-CN" altLang="en-US"/>
        </a:p>
      </dgm:t>
    </dgm:pt>
    <dgm:pt modelId="{28553076-E885-4DFD-A3E1-CBDECD2C8E85}" type="sibTrans" cxnId="{2FFFB271-8196-4B40-9997-CC9C84DB0EFE}">
      <dgm:prSet/>
      <dgm:spPr/>
      <dgm:t>
        <a:bodyPr/>
        <a:lstStyle/>
        <a:p>
          <a:endParaRPr lang="zh-CN" altLang="en-US"/>
        </a:p>
      </dgm:t>
    </dgm:pt>
    <dgm:pt modelId="{14CB79BC-50CE-4F26-AEF4-7A9444819DB1}">
      <dgm:prSet phldrT="[文本]" custT="1"/>
      <dgm:spPr/>
      <dgm:t>
        <a:bodyPr/>
        <a:lstStyle/>
        <a:p>
          <a:pPr algn="l"/>
          <a:r>
            <a:rPr lang="en-US" altLang="zh-CN" sz="2000" dirty="0" smtClean="0">
              <a:latin typeface="楷体_GB2312" pitchFamily="49" charset="-122"/>
              <a:ea typeface="楷体_GB2312" pitchFamily="49" charset="-122"/>
              <a:sym typeface="Calibri" pitchFamily="34" charset="0"/>
            </a:rPr>
            <a:t>b.</a:t>
          </a:r>
          <a:r>
            <a:rPr lang="zh-CN" altLang="en-US" sz="2000" dirty="0" smtClean="0">
              <a:latin typeface="楷体_GB2312" pitchFamily="49" charset="-122"/>
              <a:ea typeface="楷体_GB2312" pitchFamily="49" charset="-122"/>
              <a:sym typeface="Arial" charset="0"/>
            </a:rPr>
            <a:t>填写时，申请书上的信息与营业执照、企标、说明书、商标注册证等保持一致</a:t>
          </a:r>
          <a:endParaRPr lang="zh-CN" altLang="en-US" sz="2000" dirty="0" smtClean="0">
            <a:latin typeface="楷体_GB2312" pitchFamily="49" charset="-122"/>
            <a:ea typeface="楷体_GB2312" pitchFamily="49" charset="-122"/>
          </a:endParaRPr>
        </a:p>
      </dgm:t>
    </dgm:pt>
    <dgm:pt modelId="{A0F00DB8-C276-45F1-9019-4300B4875E5C}" type="parTrans" cxnId="{74538804-F067-41B8-8196-34C241CBE7F1}">
      <dgm:prSet/>
      <dgm:spPr/>
      <dgm:t>
        <a:bodyPr/>
        <a:lstStyle/>
        <a:p>
          <a:endParaRPr lang="zh-CN" altLang="en-US"/>
        </a:p>
      </dgm:t>
    </dgm:pt>
    <dgm:pt modelId="{094905AB-F22F-4ABF-9C5C-8ABB8D9B02FD}" type="sibTrans" cxnId="{74538804-F067-41B8-8196-34C241CBE7F1}">
      <dgm:prSet/>
      <dgm:spPr/>
      <dgm:t>
        <a:bodyPr/>
        <a:lstStyle/>
        <a:p>
          <a:endParaRPr lang="zh-CN" altLang="en-US"/>
        </a:p>
      </dgm:t>
    </dgm:pt>
    <dgm:pt modelId="{5018870B-27CD-4DF6-9C31-13891A70419A}">
      <dgm:prSet phldrT="[文本]" custT="1"/>
      <dgm:spPr/>
      <dgm:t>
        <a:bodyPr/>
        <a:lstStyle/>
        <a:p>
          <a:pPr algn="l"/>
          <a:r>
            <a:rPr lang="en-US" altLang="zh-CN" sz="2000" dirty="0" smtClean="0">
              <a:latin typeface="楷体_GB2312" pitchFamily="49" charset="-122"/>
              <a:ea typeface="楷体_GB2312" pitchFamily="49" charset="-122"/>
              <a:sym typeface="Arial" charset="0"/>
            </a:rPr>
            <a:t>d.</a:t>
          </a:r>
          <a:r>
            <a:rPr lang="zh-CN" altLang="en-US" sz="2000" dirty="0" smtClean="0">
              <a:latin typeface="楷体_GB2312" pitchFamily="49" charset="-122"/>
              <a:ea typeface="楷体_GB2312" pitchFamily="49" charset="-122"/>
              <a:sym typeface="Arial" charset="0"/>
            </a:rPr>
            <a:t>法人代表签字、盖公章</a:t>
          </a:r>
        </a:p>
      </dgm:t>
    </dgm:pt>
    <dgm:pt modelId="{62A8FCB3-5E7C-48E5-BE6F-FD9ABB5D7323}" type="parTrans" cxnId="{4BC46E30-27A7-4B76-BA67-2172F3A1DAE3}">
      <dgm:prSet/>
      <dgm:spPr/>
      <dgm:t>
        <a:bodyPr/>
        <a:lstStyle/>
        <a:p>
          <a:endParaRPr lang="zh-CN" altLang="en-US"/>
        </a:p>
      </dgm:t>
    </dgm:pt>
    <dgm:pt modelId="{F59B8EBF-5E81-4461-B648-D21EC514C7EC}" type="sibTrans" cxnId="{4BC46E30-27A7-4B76-BA67-2172F3A1DAE3}">
      <dgm:prSet/>
      <dgm:spPr/>
      <dgm:t>
        <a:bodyPr/>
        <a:lstStyle/>
        <a:p>
          <a:endParaRPr lang="zh-CN" altLang="en-US"/>
        </a:p>
      </dgm:t>
    </dgm:pt>
    <dgm:pt modelId="{C4AE02D2-7DB5-46FB-B77F-96C3D22026B5}">
      <dgm:prSet phldrT="[文本]" custT="1"/>
      <dgm:spPr/>
      <dgm:t>
        <a:bodyPr/>
        <a:lstStyle/>
        <a:p>
          <a:pPr algn="l"/>
          <a:r>
            <a:rPr lang="en-US" altLang="zh-CN" sz="2000" dirty="0" smtClean="0">
              <a:latin typeface="楷体_GB2312" pitchFamily="49" charset="-122"/>
              <a:ea typeface="楷体_GB2312" pitchFamily="49" charset="-122"/>
              <a:sym typeface="Arial" charset="0"/>
            </a:rPr>
            <a:t>c.</a:t>
          </a:r>
          <a:r>
            <a:rPr lang="zh-CN" altLang="en-US" sz="2000" dirty="0" smtClean="0">
              <a:latin typeface="楷体_GB2312" pitchFamily="49" charset="-122"/>
              <a:ea typeface="楷体_GB2312" pitchFamily="49" charset="-122"/>
              <a:sym typeface="Arial" charset="0"/>
            </a:rPr>
            <a:t>信息填写完整</a:t>
          </a:r>
        </a:p>
      </dgm:t>
    </dgm:pt>
    <dgm:pt modelId="{888DF2B8-D2DA-4232-B4D2-CF63F334C611}" type="parTrans" cxnId="{3BC6FA1B-3542-4C33-9E7B-CEE1396980FB}">
      <dgm:prSet/>
      <dgm:spPr/>
      <dgm:t>
        <a:bodyPr/>
        <a:lstStyle/>
        <a:p>
          <a:endParaRPr lang="zh-CN" altLang="en-US"/>
        </a:p>
      </dgm:t>
    </dgm:pt>
    <dgm:pt modelId="{AD857FCE-0DC6-4AF9-A605-82C804D58C73}" type="sibTrans" cxnId="{3BC6FA1B-3542-4C33-9E7B-CEE1396980FB}">
      <dgm:prSet/>
      <dgm:spPr/>
      <dgm:t>
        <a:bodyPr/>
        <a:lstStyle/>
        <a:p>
          <a:endParaRPr lang="zh-CN" altLang="en-US"/>
        </a:p>
      </dgm:t>
    </dgm:pt>
    <dgm:pt modelId="{107268DE-F038-4196-8F6A-91AF16C32F91}">
      <dgm:prSet phldrT="[文本]" custT="1"/>
      <dgm:spPr/>
      <dgm:t>
        <a:bodyPr/>
        <a:lstStyle/>
        <a:p>
          <a:pPr algn="l"/>
          <a:r>
            <a:rPr lang="en-US" altLang="zh-CN" sz="2000" dirty="0" smtClean="0">
              <a:latin typeface="楷体_GB2312" pitchFamily="49" charset="-122"/>
              <a:ea typeface="楷体_GB2312" pitchFamily="49" charset="-122"/>
              <a:sym typeface="Arial" charset="0"/>
            </a:rPr>
            <a:t>e.</a:t>
          </a:r>
          <a:r>
            <a:rPr lang="zh-CN" altLang="en-US" sz="2000" dirty="0" smtClean="0">
              <a:latin typeface="楷体_GB2312" pitchFamily="49" charset="-122"/>
              <a:ea typeface="楷体_GB2312" pitchFamily="49" charset="-122"/>
              <a:sym typeface="Arial" charset="0"/>
            </a:rPr>
            <a:t>一式2份</a:t>
          </a:r>
        </a:p>
      </dgm:t>
    </dgm:pt>
    <dgm:pt modelId="{869FEA44-14D3-42DC-B862-5FAF4561D10D}" type="parTrans" cxnId="{15C785EB-2C0C-4969-B9C8-ED31A854FB06}">
      <dgm:prSet/>
      <dgm:spPr/>
      <dgm:t>
        <a:bodyPr/>
        <a:lstStyle/>
        <a:p>
          <a:endParaRPr lang="zh-CN" altLang="en-US"/>
        </a:p>
      </dgm:t>
    </dgm:pt>
    <dgm:pt modelId="{6590526A-6A96-4E74-AAC6-2218E5D694A1}" type="sibTrans" cxnId="{15C785EB-2C0C-4969-B9C8-ED31A854FB06}">
      <dgm:prSet/>
      <dgm:spPr/>
      <dgm:t>
        <a:bodyPr/>
        <a:lstStyle/>
        <a:p>
          <a:endParaRPr lang="zh-CN" altLang="en-US"/>
        </a:p>
      </dgm:t>
    </dgm:pt>
    <dgm:pt modelId="{519BB73A-ADF6-4DEC-8DD1-63B460CC3D30}">
      <dgm:prSet phldrT="[文本]" custT="1"/>
      <dgm:spPr/>
      <dgm:t>
        <a:bodyPr/>
        <a:lstStyle/>
        <a:p>
          <a:pPr algn="l"/>
          <a:r>
            <a:rPr lang="en-US" altLang="zh-CN" sz="2000" dirty="0" smtClean="0">
              <a:latin typeface="楷体_GB2312" pitchFamily="49" charset="-122"/>
              <a:ea typeface="楷体_GB2312" pitchFamily="49" charset="-122"/>
              <a:sym typeface="Arial" charset="0"/>
            </a:rPr>
            <a:t>f.</a:t>
          </a:r>
          <a:r>
            <a:rPr lang="zh-CN" altLang="en-US" sz="2000" dirty="0" smtClean="0">
              <a:latin typeface="楷体_GB2312" pitchFamily="49" charset="-122"/>
              <a:ea typeface="楷体_GB2312" pitchFamily="49" charset="-122"/>
              <a:sym typeface="Arial" charset="0"/>
            </a:rPr>
            <a:t>相关要求请参看申请表填表说明，仍有问题可电话咨询</a:t>
          </a:r>
        </a:p>
      </dgm:t>
    </dgm:pt>
    <dgm:pt modelId="{85CDB550-1B57-4E85-B1C0-3468149686DD}" type="parTrans" cxnId="{3CEF18DA-7DF0-4F32-914F-20B478664FDD}">
      <dgm:prSet/>
      <dgm:spPr/>
      <dgm:t>
        <a:bodyPr/>
        <a:lstStyle/>
        <a:p>
          <a:endParaRPr lang="zh-CN" altLang="en-US"/>
        </a:p>
      </dgm:t>
    </dgm:pt>
    <dgm:pt modelId="{F9DF9524-2C4A-4F8B-B2A7-890AB4CE7273}" type="sibTrans" cxnId="{3CEF18DA-7DF0-4F32-914F-20B478664FDD}">
      <dgm:prSet/>
      <dgm:spPr/>
      <dgm:t>
        <a:bodyPr/>
        <a:lstStyle/>
        <a:p>
          <a:endParaRPr lang="zh-CN" altLang="en-US"/>
        </a:p>
      </dgm:t>
    </dgm:pt>
    <dgm:pt modelId="{03A9CDC9-D994-4CD8-8AC1-A66DED572CF1}" type="pres">
      <dgm:prSet presAssocID="{C3BEEC79-FEAC-4611-8F86-71E8B1609539}" presName="diagram" presStyleCnt="0">
        <dgm:presLayoutVars>
          <dgm:chPref val="1"/>
          <dgm:dir/>
          <dgm:animOne val="branch"/>
          <dgm:animLvl val="lvl"/>
          <dgm:resizeHandles/>
        </dgm:presLayoutVars>
      </dgm:prSet>
      <dgm:spPr/>
      <dgm:t>
        <a:bodyPr/>
        <a:lstStyle/>
        <a:p>
          <a:endParaRPr lang="zh-CN" altLang="en-US"/>
        </a:p>
      </dgm:t>
    </dgm:pt>
    <dgm:pt modelId="{B2B40C4C-D930-4C38-83D9-4D93DB15DB6E}" type="pres">
      <dgm:prSet presAssocID="{F6F62986-B720-4710-97CD-B9347EAF8642}" presName="root" presStyleCnt="0"/>
      <dgm:spPr/>
    </dgm:pt>
    <dgm:pt modelId="{F2483569-C6A5-4262-87BD-0D36C74A1171}" type="pres">
      <dgm:prSet presAssocID="{F6F62986-B720-4710-97CD-B9347EAF8642}" presName="rootComposite" presStyleCnt="0"/>
      <dgm:spPr/>
    </dgm:pt>
    <dgm:pt modelId="{A7C22968-7CCD-45C2-8374-071A2EB07803}" type="pres">
      <dgm:prSet presAssocID="{F6F62986-B720-4710-97CD-B9347EAF8642}" presName="rootText" presStyleLbl="node1" presStyleIdx="0" presStyleCnt="1" custScaleX="516917"/>
      <dgm:spPr/>
      <dgm:t>
        <a:bodyPr/>
        <a:lstStyle/>
        <a:p>
          <a:endParaRPr lang="zh-CN" altLang="en-US"/>
        </a:p>
      </dgm:t>
    </dgm:pt>
    <dgm:pt modelId="{495A5CE1-E763-4422-8808-8A4520E41887}" type="pres">
      <dgm:prSet presAssocID="{F6F62986-B720-4710-97CD-B9347EAF8642}" presName="rootConnector" presStyleLbl="node1" presStyleIdx="0" presStyleCnt="1"/>
      <dgm:spPr/>
      <dgm:t>
        <a:bodyPr/>
        <a:lstStyle/>
        <a:p>
          <a:endParaRPr lang="zh-CN" altLang="en-US"/>
        </a:p>
      </dgm:t>
    </dgm:pt>
    <dgm:pt modelId="{1DC33506-4275-4216-808B-E0F3F6F02156}" type="pres">
      <dgm:prSet presAssocID="{F6F62986-B720-4710-97CD-B9347EAF8642}" presName="childShape" presStyleCnt="0"/>
      <dgm:spPr/>
    </dgm:pt>
    <dgm:pt modelId="{E44672CC-8328-456C-860E-16AA704BF4BD}" type="pres">
      <dgm:prSet presAssocID="{84C69FD1-CFAE-4006-96ED-6B70B0EE529E}" presName="Name13" presStyleLbl="parChTrans1D2" presStyleIdx="0" presStyleCnt="6"/>
      <dgm:spPr/>
      <dgm:t>
        <a:bodyPr/>
        <a:lstStyle/>
        <a:p>
          <a:endParaRPr lang="zh-CN" altLang="en-US"/>
        </a:p>
      </dgm:t>
    </dgm:pt>
    <dgm:pt modelId="{494DA5FB-7B2A-48EC-8158-D072E81989CB}" type="pres">
      <dgm:prSet presAssocID="{E7DC2C52-27B8-43E9-AC2D-9332B0A6F791}" presName="childText" presStyleLbl="bgAcc1" presStyleIdx="0" presStyleCnt="6" custScaleX="435726">
        <dgm:presLayoutVars>
          <dgm:bulletEnabled val="1"/>
        </dgm:presLayoutVars>
      </dgm:prSet>
      <dgm:spPr/>
      <dgm:t>
        <a:bodyPr/>
        <a:lstStyle/>
        <a:p>
          <a:endParaRPr lang="zh-CN" altLang="en-US"/>
        </a:p>
      </dgm:t>
    </dgm:pt>
    <dgm:pt modelId="{87D4DEC1-83FA-42CE-8EA7-C0D082027D9D}" type="pres">
      <dgm:prSet presAssocID="{A0F00DB8-C276-45F1-9019-4300B4875E5C}" presName="Name13" presStyleLbl="parChTrans1D2" presStyleIdx="1" presStyleCnt="6"/>
      <dgm:spPr/>
      <dgm:t>
        <a:bodyPr/>
        <a:lstStyle/>
        <a:p>
          <a:endParaRPr lang="zh-CN" altLang="en-US"/>
        </a:p>
      </dgm:t>
    </dgm:pt>
    <dgm:pt modelId="{615D0B53-9495-47AC-8172-9B96EA9D0445}" type="pres">
      <dgm:prSet presAssocID="{14CB79BC-50CE-4F26-AEF4-7A9444819DB1}" presName="childText" presStyleLbl="bgAcc1" presStyleIdx="1" presStyleCnt="6" custScaleX="808930" custScaleY="137122">
        <dgm:presLayoutVars>
          <dgm:bulletEnabled val="1"/>
        </dgm:presLayoutVars>
      </dgm:prSet>
      <dgm:spPr/>
      <dgm:t>
        <a:bodyPr/>
        <a:lstStyle/>
        <a:p>
          <a:endParaRPr lang="zh-CN" altLang="en-US"/>
        </a:p>
      </dgm:t>
    </dgm:pt>
    <dgm:pt modelId="{4D91572F-C1F3-41CB-822E-187FA15FF0E5}" type="pres">
      <dgm:prSet presAssocID="{888DF2B8-D2DA-4232-B4D2-CF63F334C611}" presName="Name13" presStyleLbl="parChTrans1D2" presStyleIdx="2" presStyleCnt="6"/>
      <dgm:spPr/>
      <dgm:t>
        <a:bodyPr/>
        <a:lstStyle/>
        <a:p>
          <a:endParaRPr lang="zh-CN" altLang="en-US"/>
        </a:p>
      </dgm:t>
    </dgm:pt>
    <dgm:pt modelId="{F3E654E9-5E22-45EB-9191-EF918A3AC5AB}" type="pres">
      <dgm:prSet presAssocID="{C4AE02D2-7DB5-46FB-B77F-96C3D22026B5}" presName="childText" presStyleLbl="bgAcc1" presStyleIdx="2" presStyleCnt="6" custScaleX="286034">
        <dgm:presLayoutVars>
          <dgm:bulletEnabled val="1"/>
        </dgm:presLayoutVars>
      </dgm:prSet>
      <dgm:spPr/>
      <dgm:t>
        <a:bodyPr/>
        <a:lstStyle/>
        <a:p>
          <a:endParaRPr lang="zh-CN" altLang="en-US"/>
        </a:p>
      </dgm:t>
    </dgm:pt>
    <dgm:pt modelId="{C66A4394-7E47-491D-B0BB-6E7D4B7E98E3}" type="pres">
      <dgm:prSet presAssocID="{62A8FCB3-5E7C-48E5-BE6F-FD9ABB5D7323}" presName="Name13" presStyleLbl="parChTrans1D2" presStyleIdx="3" presStyleCnt="6"/>
      <dgm:spPr/>
      <dgm:t>
        <a:bodyPr/>
        <a:lstStyle/>
        <a:p>
          <a:endParaRPr lang="zh-CN" altLang="en-US"/>
        </a:p>
      </dgm:t>
    </dgm:pt>
    <dgm:pt modelId="{44295308-B32A-44DE-B391-B3D5464ADC21}" type="pres">
      <dgm:prSet presAssocID="{5018870B-27CD-4DF6-9C31-13891A70419A}" presName="childText" presStyleLbl="bgAcc1" presStyleIdx="3" presStyleCnt="6" custScaleX="401008">
        <dgm:presLayoutVars>
          <dgm:bulletEnabled val="1"/>
        </dgm:presLayoutVars>
      </dgm:prSet>
      <dgm:spPr/>
      <dgm:t>
        <a:bodyPr/>
        <a:lstStyle/>
        <a:p>
          <a:endParaRPr lang="zh-CN" altLang="en-US"/>
        </a:p>
      </dgm:t>
    </dgm:pt>
    <dgm:pt modelId="{3B0547C8-7632-48D9-AF4A-5FF7862D1CDF}" type="pres">
      <dgm:prSet presAssocID="{869FEA44-14D3-42DC-B862-5FAF4561D10D}" presName="Name13" presStyleLbl="parChTrans1D2" presStyleIdx="4" presStyleCnt="6"/>
      <dgm:spPr/>
      <dgm:t>
        <a:bodyPr/>
        <a:lstStyle/>
        <a:p>
          <a:endParaRPr lang="zh-CN" altLang="en-US"/>
        </a:p>
      </dgm:t>
    </dgm:pt>
    <dgm:pt modelId="{EFBB8FE9-9C46-4CFC-8CB6-DEA7C0541B95}" type="pres">
      <dgm:prSet presAssocID="{107268DE-F038-4196-8F6A-91AF16C32F91}" presName="childText" presStyleLbl="bgAcc1" presStyleIdx="4" presStyleCnt="6" custScaleX="178642">
        <dgm:presLayoutVars>
          <dgm:bulletEnabled val="1"/>
        </dgm:presLayoutVars>
      </dgm:prSet>
      <dgm:spPr/>
      <dgm:t>
        <a:bodyPr/>
        <a:lstStyle/>
        <a:p>
          <a:endParaRPr lang="zh-CN" altLang="en-US"/>
        </a:p>
      </dgm:t>
    </dgm:pt>
    <dgm:pt modelId="{B2EAA89A-E18A-4531-93D7-1604BC94B3BA}" type="pres">
      <dgm:prSet presAssocID="{85CDB550-1B57-4E85-B1C0-3468149686DD}" presName="Name13" presStyleLbl="parChTrans1D2" presStyleIdx="5" presStyleCnt="6"/>
      <dgm:spPr/>
      <dgm:t>
        <a:bodyPr/>
        <a:lstStyle/>
        <a:p>
          <a:endParaRPr lang="zh-CN" altLang="en-US"/>
        </a:p>
      </dgm:t>
    </dgm:pt>
    <dgm:pt modelId="{7EC8CFE5-A082-4FA7-8466-0665ED2DF507}" type="pres">
      <dgm:prSet presAssocID="{519BB73A-ADF6-4DEC-8DD1-63B460CC3D30}" presName="childText" presStyleLbl="bgAcc1" presStyleIdx="5" presStyleCnt="6" custScaleX="826971" custScaleY="136100">
        <dgm:presLayoutVars>
          <dgm:bulletEnabled val="1"/>
        </dgm:presLayoutVars>
      </dgm:prSet>
      <dgm:spPr/>
      <dgm:t>
        <a:bodyPr/>
        <a:lstStyle/>
        <a:p>
          <a:endParaRPr lang="zh-CN" altLang="en-US"/>
        </a:p>
      </dgm:t>
    </dgm:pt>
  </dgm:ptLst>
  <dgm:cxnLst>
    <dgm:cxn modelId="{3CEF18DA-7DF0-4F32-914F-20B478664FDD}" srcId="{F6F62986-B720-4710-97CD-B9347EAF8642}" destId="{519BB73A-ADF6-4DEC-8DD1-63B460CC3D30}" srcOrd="5" destOrd="0" parTransId="{85CDB550-1B57-4E85-B1C0-3468149686DD}" sibTransId="{F9DF9524-2C4A-4F8B-B2A7-890AB4CE7273}"/>
    <dgm:cxn modelId="{D05C32C2-CEFF-4C38-8D45-AE1091F80F20}" type="presOf" srcId="{84C69FD1-CFAE-4006-96ED-6B70B0EE529E}" destId="{E44672CC-8328-456C-860E-16AA704BF4BD}" srcOrd="0" destOrd="0" presId="urn:microsoft.com/office/officeart/2005/8/layout/hierarchy3"/>
    <dgm:cxn modelId="{BDC64501-17F9-405C-B326-33752A529620}" type="presOf" srcId="{5018870B-27CD-4DF6-9C31-13891A70419A}" destId="{44295308-B32A-44DE-B391-B3D5464ADC21}" srcOrd="0" destOrd="0" presId="urn:microsoft.com/office/officeart/2005/8/layout/hierarchy3"/>
    <dgm:cxn modelId="{4E296C78-F91C-4373-85A0-204586920DAB}" type="presOf" srcId="{107268DE-F038-4196-8F6A-91AF16C32F91}" destId="{EFBB8FE9-9C46-4CFC-8CB6-DEA7C0541B95}" srcOrd="0" destOrd="0" presId="urn:microsoft.com/office/officeart/2005/8/layout/hierarchy3"/>
    <dgm:cxn modelId="{58CE24AC-64B4-4F9E-B030-34AB6ABB5E80}" type="presOf" srcId="{E7DC2C52-27B8-43E9-AC2D-9332B0A6F791}" destId="{494DA5FB-7B2A-48EC-8158-D072E81989CB}" srcOrd="0" destOrd="0" presId="urn:microsoft.com/office/officeart/2005/8/layout/hierarchy3"/>
    <dgm:cxn modelId="{B673BB56-3D14-49D0-B1B2-B3B9B530339E}" type="presOf" srcId="{888DF2B8-D2DA-4232-B4D2-CF63F334C611}" destId="{4D91572F-C1F3-41CB-822E-187FA15FF0E5}" srcOrd="0" destOrd="0" presId="urn:microsoft.com/office/officeart/2005/8/layout/hierarchy3"/>
    <dgm:cxn modelId="{4C0E5703-539F-42B9-B8C1-4589CEAB5C9F}" type="presOf" srcId="{62A8FCB3-5E7C-48E5-BE6F-FD9ABB5D7323}" destId="{C66A4394-7E47-491D-B0BB-6E7D4B7E98E3}" srcOrd="0" destOrd="0" presId="urn:microsoft.com/office/officeart/2005/8/layout/hierarchy3"/>
    <dgm:cxn modelId="{CD7118FF-A6A4-4C05-B5B5-7EEDA548012E}" type="presOf" srcId="{519BB73A-ADF6-4DEC-8DD1-63B460CC3D30}" destId="{7EC8CFE5-A082-4FA7-8466-0665ED2DF507}" srcOrd="0" destOrd="0" presId="urn:microsoft.com/office/officeart/2005/8/layout/hierarchy3"/>
    <dgm:cxn modelId="{77DEE2E1-E8A6-4146-B88B-D2407DB07766}" type="presOf" srcId="{C4AE02D2-7DB5-46FB-B77F-96C3D22026B5}" destId="{F3E654E9-5E22-45EB-9191-EF918A3AC5AB}" srcOrd="0" destOrd="0" presId="urn:microsoft.com/office/officeart/2005/8/layout/hierarchy3"/>
    <dgm:cxn modelId="{BA88CCF5-9757-4857-A2CC-CD412A955A19}" type="presOf" srcId="{F6F62986-B720-4710-97CD-B9347EAF8642}" destId="{A7C22968-7CCD-45C2-8374-071A2EB07803}" srcOrd="0" destOrd="0" presId="urn:microsoft.com/office/officeart/2005/8/layout/hierarchy3"/>
    <dgm:cxn modelId="{4BC46E30-27A7-4B76-BA67-2172F3A1DAE3}" srcId="{F6F62986-B720-4710-97CD-B9347EAF8642}" destId="{5018870B-27CD-4DF6-9C31-13891A70419A}" srcOrd="3" destOrd="0" parTransId="{62A8FCB3-5E7C-48E5-BE6F-FD9ABB5D7323}" sibTransId="{F59B8EBF-5E81-4461-B648-D21EC514C7EC}"/>
    <dgm:cxn modelId="{CC7CEEF9-598F-48D8-9374-3B5110EF6893}" type="presOf" srcId="{C3BEEC79-FEAC-4611-8F86-71E8B1609539}" destId="{03A9CDC9-D994-4CD8-8AC1-A66DED572CF1}" srcOrd="0" destOrd="0" presId="urn:microsoft.com/office/officeart/2005/8/layout/hierarchy3"/>
    <dgm:cxn modelId="{7E1C3546-4C23-41C8-AD61-AC2015EABD5A}" type="presOf" srcId="{85CDB550-1B57-4E85-B1C0-3468149686DD}" destId="{B2EAA89A-E18A-4531-93D7-1604BC94B3BA}" srcOrd="0" destOrd="0" presId="urn:microsoft.com/office/officeart/2005/8/layout/hierarchy3"/>
    <dgm:cxn modelId="{2FFFB271-8196-4B40-9997-CC9C84DB0EFE}" srcId="{F6F62986-B720-4710-97CD-B9347EAF8642}" destId="{E7DC2C52-27B8-43E9-AC2D-9332B0A6F791}" srcOrd="0" destOrd="0" parTransId="{84C69FD1-CFAE-4006-96ED-6B70B0EE529E}" sibTransId="{28553076-E885-4DFD-A3E1-CBDECD2C8E85}"/>
    <dgm:cxn modelId="{968FC3D9-C2B7-4226-8D9C-7BE1C22A04E5}" type="presOf" srcId="{14CB79BC-50CE-4F26-AEF4-7A9444819DB1}" destId="{615D0B53-9495-47AC-8172-9B96EA9D0445}" srcOrd="0" destOrd="0" presId="urn:microsoft.com/office/officeart/2005/8/layout/hierarchy3"/>
    <dgm:cxn modelId="{3BC6FA1B-3542-4C33-9E7B-CEE1396980FB}" srcId="{F6F62986-B720-4710-97CD-B9347EAF8642}" destId="{C4AE02D2-7DB5-46FB-B77F-96C3D22026B5}" srcOrd="2" destOrd="0" parTransId="{888DF2B8-D2DA-4232-B4D2-CF63F334C611}" sibTransId="{AD857FCE-0DC6-4AF9-A605-82C804D58C73}"/>
    <dgm:cxn modelId="{AEBF848D-255E-49F2-9A6B-E4E926C45F02}" type="presOf" srcId="{F6F62986-B720-4710-97CD-B9347EAF8642}" destId="{495A5CE1-E763-4422-8808-8A4520E41887}" srcOrd="1" destOrd="0" presId="urn:microsoft.com/office/officeart/2005/8/layout/hierarchy3"/>
    <dgm:cxn modelId="{EBF05AEA-3075-4C90-A847-6F9B51501710}" type="presOf" srcId="{A0F00DB8-C276-45F1-9019-4300B4875E5C}" destId="{87D4DEC1-83FA-42CE-8EA7-C0D082027D9D}" srcOrd="0" destOrd="0" presId="urn:microsoft.com/office/officeart/2005/8/layout/hierarchy3"/>
    <dgm:cxn modelId="{15C785EB-2C0C-4969-B9C8-ED31A854FB06}" srcId="{F6F62986-B720-4710-97CD-B9347EAF8642}" destId="{107268DE-F038-4196-8F6A-91AF16C32F91}" srcOrd="4" destOrd="0" parTransId="{869FEA44-14D3-42DC-B862-5FAF4561D10D}" sibTransId="{6590526A-6A96-4E74-AAC6-2218E5D694A1}"/>
    <dgm:cxn modelId="{47A2F7ED-A711-4FA2-A3E9-4CA31ADDDAA1}" type="presOf" srcId="{869FEA44-14D3-42DC-B862-5FAF4561D10D}" destId="{3B0547C8-7632-48D9-AF4A-5FF7862D1CDF}" srcOrd="0" destOrd="0" presId="urn:microsoft.com/office/officeart/2005/8/layout/hierarchy3"/>
    <dgm:cxn modelId="{9118CF8D-311D-4F94-B625-DF6086CF2D8B}" srcId="{C3BEEC79-FEAC-4611-8F86-71E8B1609539}" destId="{F6F62986-B720-4710-97CD-B9347EAF8642}" srcOrd="0" destOrd="0" parTransId="{4B8664D2-0A6D-4903-BBC9-E4E13AA71325}" sibTransId="{23E8DAA0-515A-47AA-B2AE-268357000E4D}"/>
    <dgm:cxn modelId="{74538804-F067-41B8-8196-34C241CBE7F1}" srcId="{F6F62986-B720-4710-97CD-B9347EAF8642}" destId="{14CB79BC-50CE-4F26-AEF4-7A9444819DB1}" srcOrd="1" destOrd="0" parTransId="{A0F00DB8-C276-45F1-9019-4300B4875E5C}" sibTransId="{094905AB-F22F-4ABF-9C5C-8ABB8D9B02FD}"/>
    <dgm:cxn modelId="{AE1894A5-6A64-4B9C-8413-ABEE3883B365}" type="presParOf" srcId="{03A9CDC9-D994-4CD8-8AC1-A66DED572CF1}" destId="{B2B40C4C-D930-4C38-83D9-4D93DB15DB6E}" srcOrd="0" destOrd="0" presId="urn:microsoft.com/office/officeart/2005/8/layout/hierarchy3"/>
    <dgm:cxn modelId="{9DCFFAAA-FAB5-42C3-BB99-DD007C5F66B0}" type="presParOf" srcId="{B2B40C4C-D930-4C38-83D9-4D93DB15DB6E}" destId="{F2483569-C6A5-4262-87BD-0D36C74A1171}" srcOrd="0" destOrd="0" presId="urn:microsoft.com/office/officeart/2005/8/layout/hierarchy3"/>
    <dgm:cxn modelId="{3E8DFD90-D7A7-4080-8FA3-F270F7C60AF9}" type="presParOf" srcId="{F2483569-C6A5-4262-87BD-0D36C74A1171}" destId="{A7C22968-7CCD-45C2-8374-071A2EB07803}" srcOrd="0" destOrd="0" presId="urn:microsoft.com/office/officeart/2005/8/layout/hierarchy3"/>
    <dgm:cxn modelId="{E931C224-8EB9-472F-B3BE-4D0F238F7C7A}" type="presParOf" srcId="{F2483569-C6A5-4262-87BD-0D36C74A1171}" destId="{495A5CE1-E763-4422-8808-8A4520E41887}" srcOrd="1" destOrd="0" presId="urn:microsoft.com/office/officeart/2005/8/layout/hierarchy3"/>
    <dgm:cxn modelId="{78C4D7A4-3AED-4DB1-8FE5-294CEB608E0F}" type="presParOf" srcId="{B2B40C4C-D930-4C38-83D9-4D93DB15DB6E}" destId="{1DC33506-4275-4216-808B-E0F3F6F02156}" srcOrd="1" destOrd="0" presId="urn:microsoft.com/office/officeart/2005/8/layout/hierarchy3"/>
    <dgm:cxn modelId="{FD29A67B-7F6D-4A05-B00E-E6978E04EB90}" type="presParOf" srcId="{1DC33506-4275-4216-808B-E0F3F6F02156}" destId="{E44672CC-8328-456C-860E-16AA704BF4BD}" srcOrd="0" destOrd="0" presId="urn:microsoft.com/office/officeart/2005/8/layout/hierarchy3"/>
    <dgm:cxn modelId="{89FF2E51-17CE-44F3-9A0E-2FEE6F9C3F35}" type="presParOf" srcId="{1DC33506-4275-4216-808B-E0F3F6F02156}" destId="{494DA5FB-7B2A-48EC-8158-D072E81989CB}" srcOrd="1" destOrd="0" presId="urn:microsoft.com/office/officeart/2005/8/layout/hierarchy3"/>
    <dgm:cxn modelId="{02B6C56D-63B3-486F-BD26-B85011420A94}" type="presParOf" srcId="{1DC33506-4275-4216-808B-E0F3F6F02156}" destId="{87D4DEC1-83FA-42CE-8EA7-C0D082027D9D}" srcOrd="2" destOrd="0" presId="urn:microsoft.com/office/officeart/2005/8/layout/hierarchy3"/>
    <dgm:cxn modelId="{9BCE6085-2301-466E-8ABA-FF14F7E472B9}" type="presParOf" srcId="{1DC33506-4275-4216-808B-E0F3F6F02156}" destId="{615D0B53-9495-47AC-8172-9B96EA9D0445}" srcOrd="3" destOrd="0" presId="urn:microsoft.com/office/officeart/2005/8/layout/hierarchy3"/>
    <dgm:cxn modelId="{34340311-0E6A-4731-BA6F-AB898600B00A}" type="presParOf" srcId="{1DC33506-4275-4216-808B-E0F3F6F02156}" destId="{4D91572F-C1F3-41CB-822E-187FA15FF0E5}" srcOrd="4" destOrd="0" presId="urn:microsoft.com/office/officeart/2005/8/layout/hierarchy3"/>
    <dgm:cxn modelId="{7CBFA676-79DC-431E-A2DE-81634CB2E9C2}" type="presParOf" srcId="{1DC33506-4275-4216-808B-E0F3F6F02156}" destId="{F3E654E9-5E22-45EB-9191-EF918A3AC5AB}" srcOrd="5" destOrd="0" presId="urn:microsoft.com/office/officeart/2005/8/layout/hierarchy3"/>
    <dgm:cxn modelId="{F915C2D5-1155-45BC-86FC-EB4C435FE7F0}" type="presParOf" srcId="{1DC33506-4275-4216-808B-E0F3F6F02156}" destId="{C66A4394-7E47-491D-B0BB-6E7D4B7E98E3}" srcOrd="6" destOrd="0" presId="urn:microsoft.com/office/officeart/2005/8/layout/hierarchy3"/>
    <dgm:cxn modelId="{130F17C7-A3A5-4399-A80C-AA2636C4AFCB}" type="presParOf" srcId="{1DC33506-4275-4216-808B-E0F3F6F02156}" destId="{44295308-B32A-44DE-B391-B3D5464ADC21}" srcOrd="7" destOrd="0" presId="urn:microsoft.com/office/officeart/2005/8/layout/hierarchy3"/>
    <dgm:cxn modelId="{4DB8BBAE-8BD9-4C75-9E28-B54023144F4D}" type="presParOf" srcId="{1DC33506-4275-4216-808B-E0F3F6F02156}" destId="{3B0547C8-7632-48D9-AF4A-5FF7862D1CDF}" srcOrd="8" destOrd="0" presId="urn:microsoft.com/office/officeart/2005/8/layout/hierarchy3"/>
    <dgm:cxn modelId="{53AAFA83-91CB-4F2B-AF6F-662C1313F0C8}" type="presParOf" srcId="{1DC33506-4275-4216-808B-E0F3F6F02156}" destId="{EFBB8FE9-9C46-4CFC-8CB6-DEA7C0541B95}" srcOrd="9" destOrd="0" presId="urn:microsoft.com/office/officeart/2005/8/layout/hierarchy3"/>
    <dgm:cxn modelId="{81E2D9B2-4836-4059-BDDC-D9CCAB824C26}" type="presParOf" srcId="{1DC33506-4275-4216-808B-E0F3F6F02156}" destId="{B2EAA89A-E18A-4531-93D7-1604BC94B3BA}" srcOrd="10" destOrd="0" presId="urn:microsoft.com/office/officeart/2005/8/layout/hierarchy3"/>
    <dgm:cxn modelId="{41CA76EC-A1FB-47A5-B7DB-3C49945E65EF}" type="presParOf" srcId="{1DC33506-4275-4216-808B-E0F3F6F02156}" destId="{7EC8CFE5-A082-4FA7-8466-0665ED2DF507}" srcOrd="1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BEEC79-FEAC-4611-8F86-71E8B1609539}"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zh-CN" altLang="en-US"/>
        </a:p>
      </dgm:t>
    </dgm:pt>
    <dgm:pt modelId="{F6F62986-B720-4710-97CD-B9347EAF8642}">
      <dgm:prSet phldrT="[文本]"/>
      <dgm:spPr/>
      <dgm:t>
        <a:bodyPr/>
        <a:lstStyle/>
        <a:p>
          <a:r>
            <a:rPr lang="en-US" altLang="zh-CN" b="1" dirty="0" smtClean="0">
              <a:solidFill>
                <a:schemeClr val="tx1"/>
              </a:solidFill>
              <a:latin typeface="楷体_GB2312" pitchFamily="49" charset="-122"/>
              <a:ea typeface="楷体_GB2312" pitchFamily="49" charset="-122"/>
              <a:sym typeface="Arial" charset="0"/>
            </a:rPr>
            <a:t>2</a:t>
          </a:r>
          <a:r>
            <a:rPr lang="en-US" altLang="zh-CN" b="1" dirty="0" smtClean="0">
              <a:solidFill>
                <a:schemeClr val="tx1"/>
              </a:solidFill>
              <a:latin typeface="楷体_GB2312" pitchFamily="49" charset="-122"/>
              <a:ea typeface="楷体_GB2312" pitchFamily="49" charset="-122"/>
              <a:sym typeface="华文新魏" pitchFamily="2" charset="-122"/>
            </a:rPr>
            <a:t>.</a:t>
          </a:r>
          <a:r>
            <a:rPr lang="zh-CN" altLang="en-US" b="1" dirty="0" smtClean="0">
              <a:solidFill>
                <a:schemeClr val="tx1"/>
              </a:solidFill>
              <a:latin typeface="楷体_GB2312" pitchFamily="49" charset="-122"/>
              <a:ea typeface="楷体_GB2312" pitchFamily="49" charset="-122"/>
              <a:sym typeface="华文新魏" pitchFamily="2" charset="-122"/>
            </a:rPr>
            <a:t>企业法人营业执照</a:t>
          </a:r>
        </a:p>
      </dgm:t>
    </dgm:pt>
    <dgm:pt modelId="{4B8664D2-0A6D-4903-BBC9-E4E13AA71325}" type="parTrans" cxnId="{9118CF8D-311D-4F94-B625-DF6086CF2D8B}">
      <dgm:prSet/>
      <dgm:spPr/>
      <dgm:t>
        <a:bodyPr/>
        <a:lstStyle/>
        <a:p>
          <a:endParaRPr lang="zh-CN" altLang="en-US"/>
        </a:p>
      </dgm:t>
    </dgm:pt>
    <dgm:pt modelId="{23E8DAA0-515A-47AA-B2AE-268357000E4D}" type="sibTrans" cxnId="{9118CF8D-311D-4F94-B625-DF6086CF2D8B}">
      <dgm:prSet/>
      <dgm:spPr/>
      <dgm:t>
        <a:bodyPr/>
        <a:lstStyle/>
        <a:p>
          <a:endParaRPr lang="zh-CN" altLang="en-US"/>
        </a:p>
      </dgm:t>
    </dgm:pt>
    <dgm:pt modelId="{E7DC2C52-27B8-43E9-AC2D-9332B0A6F791}">
      <dgm:prSet phldrT="[文本]" custT="1"/>
      <dgm:spPr/>
      <dgm:t>
        <a:bodyPr/>
        <a:lstStyle/>
        <a:p>
          <a:pPr algn="l"/>
          <a:r>
            <a:rPr lang="en-US" altLang="zh-CN" sz="2000" dirty="0" smtClean="0">
              <a:latin typeface="楷体_GB2312" pitchFamily="49" charset="-122"/>
              <a:ea typeface="楷体_GB2312" pitchFamily="49" charset="-122"/>
            </a:rPr>
            <a:t>a.</a:t>
          </a:r>
          <a:r>
            <a:rPr lang="zh-CN" altLang="en-US" sz="2000" dirty="0" smtClean="0">
              <a:latin typeface="楷体_GB2312" pitchFamily="49" charset="-122"/>
              <a:ea typeface="楷体_GB2312" pitchFamily="49" charset="-122"/>
              <a:sym typeface="Calibri" pitchFamily="34" charset="0"/>
            </a:rPr>
            <a:t>申请企业的营业执照</a:t>
          </a:r>
          <a:endParaRPr lang="zh-CN" altLang="en-US" sz="2000" dirty="0" smtClean="0">
            <a:latin typeface="楷体_GB2312" pitchFamily="49" charset="-122"/>
            <a:ea typeface="楷体_GB2312" pitchFamily="49" charset="-122"/>
          </a:endParaRPr>
        </a:p>
      </dgm:t>
    </dgm:pt>
    <dgm:pt modelId="{84C69FD1-CFAE-4006-96ED-6B70B0EE529E}" type="parTrans" cxnId="{2FFFB271-8196-4B40-9997-CC9C84DB0EFE}">
      <dgm:prSet/>
      <dgm:spPr/>
      <dgm:t>
        <a:bodyPr/>
        <a:lstStyle/>
        <a:p>
          <a:endParaRPr lang="zh-CN" altLang="en-US"/>
        </a:p>
      </dgm:t>
    </dgm:pt>
    <dgm:pt modelId="{28553076-E885-4DFD-A3E1-CBDECD2C8E85}" type="sibTrans" cxnId="{2FFFB271-8196-4B40-9997-CC9C84DB0EFE}">
      <dgm:prSet/>
      <dgm:spPr/>
      <dgm:t>
        <a:bodyPr/>
        <a:lstStyle/>
        <a:p>
          <a:endParaRPr lang="zh-CN" altLang="en-US"/>
        </a:p>
      </dgm:t>
    </dgm:pt>
    <dgm:pt modelId="{14CB79BC-50CE-4F26-AEF4-7A9444819DB1}">
      <dgm:prSet phldrT="[文本]" custT="1"/>
      <dgm:spPr/>
      <dgm:t>
        <a:bodyPr/>
        <a:lstStyle/>
        <a:p>
          <a:pPr algn="l"/>
          <a:r>
            <a:rPr lang="en-US" altLang="zh-CN" sz="2000" dirty="0" smtClean="0">
              <a:latin typeface="楷体_GB2312" pitchFamily="49" charset="-122"/>
              <a:ea typeface="楷体_GB2312" pitchFamily="49" charset="-122"/>
              <a:sym typeface="Calibri" pitchFamily="34" charset="0"/>
            </a:rPr>
            <a:t>b.</a:t>
          </a:r>
          <a:r>
            <a:rPr lang="zh-CN" altLang="en-US" sz="2000" dirty="0" smtClean="0">
              <a:latin typeface="楷体_GB2312" pitchFamily="49" charset="-122"/>
              <a:ea typeface="楷体_GB2312" pitchFamily="49" charset="-122"/>
              <a:sym typeface="Times New Roman" pitchFamily="18" charset="0"/>
            </a:rPr>
            <a:t>申请单位名称与</a:t>
          </a:r>
          <a:r>
            <a:rPr lang="zh-CN" altLang="en-US" sz="2000" smtClean="0">
              <a:latin typeface="楷体_GB2312" pitchFamily="49" charset="-122"/>
              <a:ea typeface="楷体_GB2312" pitchFamily="49" charset="-122"/>
              <a:sym typeface="Times New Roman" pitchFamily="18" charset="0"/>
            </a:rPr>
            <a:t>生产单位名称不一致时，应同时提供生产单位的营业执照和两者隶属关系的证明</a:t>
          </a:r>
          <a:endParaRPr lang="zh-CN" altLang="en-US" sz="2000" dirty="0" smtClean="0">
            <a:latin typeface="楷体_GB2312" pitchFamily="49" charset="-122"/>
            <a:ea typeface="楷体_GB2312" pitchFamily="49" charset="-122"/>
            <a:sym typeface="Arial" charset="0"/>
          </a:endParaRPr>
        </a:p>
      </dgm:t>
    </dgm:pt>
    <dgm:pt modelId="{A0F00DB8-C276-45F1-9019-4300B4875E5C}" type="parTrans" cxnId="{74538804-F067-41B8-8196-34C241CBE7F1}">
      <dgm:prSet/>
      <dgm:spPr/>
      <dgm:t>
        <a:bodyPr/>
        <a:lstStyle/>
        <a:p>
          <a:endParaRPr lang="zh-CN" altLang="en-US"/>
        </a:p>
      </dgm:t>
    </dgm:pt>
    <dgm:pt modelId="{094905AB-F22F-4ABF-9C5C-8ABB8D9B02FD}" type="sibTrans" cxnId="{74538804-F067-41B8-8196-34C241CBE7F1}">
      <dgm:prSet/>
      <dgm:spPr/>
      <dgm:t>
        <a:bodyPr/>
        <a:lstStyle/>
        <a:p>
          <a:endParaRPr lang="zh-CN" altLang="en-US"/>
        </a:p>
      </dgm:t>
    </dgm:pt>
    <dgm:pt modelId="{5018870B-27CD-4DF6-9C31-13891A70419A}">
      <dgm:prSet phldrT="[文本]" custT="1"/>
      <dgm:spPr/>
      <dgm:t>
        <a:bodyPr/>
        <a:lstStyle/>
        <a:p>
          <a:pPr algn="l"/>
          <a:r>
            <a:rPr lang="en-US" altLang="zh-CN" sz="2000" dirty="0" smtClean="0">
              <a:latin typeface="楷体_GB2312" pitchFamily="49" charset="-122"/>
              <a:ea typeface="楷体_GB2312" pitchFamily="49" charset="-122"/>
              <a:sym typeface="Arial" charset="0"/>
            </a:rPr>
            <a:t>d.</a:t>
          </a:r>
          <a:r>
            <a:rPr lang="zh-CN" altLang="en-US" sz="2000" dirty="0" smtClean="0">
              <a:latin typeface="楷体_GB2312" pitchFamily="49" charset="-122"/>
              <a:ea typeface="楷体_GB2312" pitchFamily="49" charset="-122"/>
              <a:sym typeface="Calibri" pitchFamily="34" charset="0"/>
            </a:rPr>
            <a:t>执照上的营业范围要包括所申报产品种类</a:t>
          </a:r>
          <a:endParaRPr lang="zh-CN" altLang="en-US" sz="2000" dirty="0" smtClean="0">
            <a:latin typeface="楷体_GB2312" pitchFamily="49" charset="-122"/>
            <a:ea typeface="楷体_GB2312" pitchFamily="49" charset="-122"/>
            <a:sym typeface="Arial" charset="0"/>
          </a:endParaRPr>
        </a:p>
      </dgm:t>
    </dgm:pt>
    <dgm:pt modelId="{62A8FCB3-5E7C-48E5-BE6F-FD9ABB5D7323}" type="parTrans" cxnId="{4BC46E30-27A7-4B76-BA67-2172F3A1DAE3}">
      <dgm:prSet/>
      <dgm:spPr/>
      <dgm:t>
        <a:bodyPr/>
        <a:lstStyle/>
        <a:p>
          <a:endParaRPr lang="zh-CN" altLang="en-US"/>
        </a:p>
      </dgm:t>
    </dgm:pt>
    <dgm:pt modelId="{F59B8EBF-5E81-4461-B648-D21EC514C7EC}" type="sibTrans" cxnId="{4BC46E30-27A7-4B76-BA67-2172F3A1DAE3}">
      <dgm:prSet/>
      <dgm:spPr/>
      <dgm:t>
        <a:bodyPr/>
        <a:lstStyle/>
        <a:p>
          <a:endParaRPr lang="zh-CN" altLang="en-US"/>
        </a:p>
      </dgm:t>
    </dgm:pt>
    <dgm:pt modelId="{C4AE02D2-7DB5-46FB-B77F-96C3D22026B5}">
      <dgm:prSet phldrT="[文本]" custT="1"/>
      <dgm:spPr/>
      <dgm:t>
        <a:bodyPr/>
        <a:lstStyle/>
        <a:p>
          <a:pPr algn="l"/>
          <a:r>
            <a:rPr lang="en-US" altLang="zh-CN" sz="2000" dirty="0" smtClean="0">
              <a:latin typeface="楷体_GB2312" pitchFamily="49" charset="-122"/>
              <a:ea typeface="楷体_GB2312" pitchFamily="49" charset="-122"/>
              <a:sym typeface="Arial" charset="0"/>
            </a:rPr>
            <a:t>c.</a:t>
          </a:r>
          <a:r>
            <a:rPr lang="zh-CN" altLang="en-US" sz="2000" dirty="0" smtClean="0">
              <a:latin typeface="楷体_GB2312" pitchFamily="49" charset="-122"/>
              <a:ea typeface="楷体_GB2312" pitchFamily="49" charset="-122"/>
              <a:sym typeface="Calibri" pitchFamily="34" charset="0"/>
            </a:rPr>
            <a:t>对于申请单位和生产单位为同一家，但注册地和生产地不一致的，提交第三方证明</a:t>
          </a:r>
          <a:endParaRPr lang="zh-CN" altLang="en-US" sz="2000" dirty="0" smtClean="0">
            <a:latin typeface="楷体_GB2312" pitchFamily="49" charset="-122"/>
            <a:ea typeface="楷体_GB2312" pitchFamily="49" charset="-122"/>
            <a:sym typeface="Arial" charset="0"/>
          </a:endParaRPr>
        </a:p>
      </dgm:t>
    </dgm:pt>
    <dgm:pt modelId="{888DF2B8-D2DA-4232-B4D2-CF63F334C611}" type="parTrans" cxnId="{3BC6FA1B-3542-4C33-9E7B-CEE1396980FB}">
      <dgm:prSet/>
      <dgm:spPr/>
      <dgm:t>
        <a:bodyPr/>
        <a:lstStyle/>
        <a:p>
          <a:endParaRPr lang="zh-CN" altLang="en-US"/>
        </a:p>
      </dgm:t>
    </dgm:pt>
    <dgm:pt modelId="{AD857FCE-0DC6-4AF9-A605-82C804D58C73}" type="sibTrans" cxnId="{3BC6FA1B-3542-4C33-9E7B-CEE1396980FB}">
      <dgm:prSet/>
      <dgm:spPr/>
      <dgm:t>
        <a:bodyPr/>
        <a:lstStyle/>
        <a:p>
          <a:endParaRPr lang="zh-CN" altLang="en-US"/>
        </a:p>
      </dgm:t>
    </dgm:pt>
    <dgm:pt modelId="{107268DE-F038-4196-8F6A-91AF16C32F91}">
      <dgm:prSet phldrT="[文本]" custT="1"/>
      <dgm:spPr/>
      <dgm:t>
        <a:bodyPr/>
        <a:lstStyle/>
        <a:p>
          <a:pPr algn="l"/>
          <a:r>
            <a:rPr lang="en-US" altLang="zh-CN" sz="2000" dirty="0" smtClean="0">
              <a:latin typeface="楷体_GB2312" pitchFamily="49" charset="-122"/>
              <a:ea typeface="楷体_GB2312" pitchFamily="49" charset="-122"/>
              <a:sym typeface="Arial" charset="0"/>
            </a:rPr>
            <a:t>e.</a:t>
          </a:r>
          <a:r>
            <a:rPr lang="zh-CN" altLang="en-US" sz="2000" dirty="0" smtClean="0">
              <a:latin typeface="楷体_GB2312" pitchFamily="49" charset="-122"/>
              <a:ea typeface="楷体_GB2312" pitchFamily="49" charset="-122"/>
              <a:sym typeface="Calibri" pitchFamily="34" charset="0"/>
            </a:rPr>
            <a:t>营业执照在有效期，并通过年审</a:t>
          </a:r>
          <a:endParaRPr lang="zh-CN" altLang="en-US" sz="2000" dirty="0" smtClean="0">
            <a:latin typeface="楷体_GB2312" pitchFamily="49" charset="-122"/>
            <a:ea typeface="楷体_GB2312" pitchFamily="49" charset="-122"/>
            <a:sym typeface="Arial" charset="0"/>
          </a:endParaRPr>
        </a:p>
      </dgm:t>
    </dgm:pt>
    <dgm:pt modelId="{869FEA44-14D3-42DC-B862-5FAF4561D10D}" type="parTrans" cxnId="{15C785EB-2C0C-4969-B9C8-ED31A854FB06}">
      <dgm:prSet/>
      <dgm:spPr/>
      <dgm:t>
        <a:bodyPr/>
        <a:lstStyle/>
        <a:p>
          <a:endParaRPr lang="zh-CN" altLang="en-US"/>
        </a:p>
      </dgm:t>
    </dgm:pt>
    <dgm:pt modelId="{6590526A-6A96-4E74-AAC6-2218E5D694A1}" type="sibTrans" cxnId="{15C785EB-2C0C-4969-B9C8-ED31A854FB06}">
      <dgm:prSet/>
      <dgm:spPr/>
      <dgm:t>
        <a:bodyPr/>
        <a:lstStyle/>
        <a:p>
          <a:endParaRPr lang="zh-CN" altLang="en-US"/>
        </a:p>
      </dgm:t>
    </dgm:pt>
    <dgm:pt modelId="{519BB73A-ADF6-4DEC-8DD1-63B460CC3D30}">
      <dgm:prSet phldrT="[文本]" custT="1"/>
      <dgm:spPr/>
      <dgm:t>
        <a:bodyPr/>
        <a:lstStyle/>
        <a:p>
          <a:pPr algn="l"/>
          <a:r>
            <a:rPr lang="en-US" altLang="zh-CN" sz="2000" dirty="0" smtClean="0">
              <a:latin typeface="楷体_GB2312" pitchFamily="49" charset="-122"/>
              <a:ea typeface="楷体_GB2312" pitchFamily="49" charset="-122"/>
              <a:sym typeface="Arial" charset="0"/>
            </a:rPr>
            <a:t>f.</a:t>
          </a:r>
          <a:r>
            <a:rPr lang="zh-CN" altLang="en-US" sz="2000" dirty="0" smtClean="0">
              <a:latin typeface="楷体_GB2312" pitchFamily="49" charset="-122"/>
              <a:ea typeface="楷体_GB2312" pitchFamily="49" charset="-122"/>
              <a:sym typeface="Calibri" pitchFamily="34" charset="0"/>
            </a:rPr>
            <a:t>复印件一份，盖公章</a:t>
          </a:r>
          <a:endParaRPr lang="zh-CN" altLang="en-US" sz="2000" dirty="0" smtClean="0">
            <a:latin typeface="楷体_GB2312" pitchFamily="49" charset="-122"/>
            <a:ea typeface="楷体_GB2312" pitchFamily="49" charset="-122"/>
            <a:sym typeface="Arial" charset="0"/>
          </a:endParaRPr>
        </a:p>
      </dgm:t>
    </dgm:pt>
    <dgm:pt modelId="{85CDB550-1B57-4E85-B1C0-3468149686DD}" type="parTrans" cxnId="{3CEF18DA-7DF0-4F32-914F-20B478664FDD}">
      <dgm:prSet/>
      <dgm:spPr/>
      <dgm:t>
        <a:bodyPr/>
        <a:lstStyle/>
        <a:p>
          <a:endParaRPr lang="zh-CN" altLang="en-US"/>
        </a:p>
      </dgm:t>
    </dgm:pt>
    <dgm:pt modelId="{F9DF9524-2C4A-4F8B-B2A7-890AB4CE7273}" type="sibTrans" cxnId="{3CEF18DA-7DF0-4F32-914F-20B478664FDD}">
      <dgm:prSet/>
      <dgm:spPr/>
      <dgm:t>
        <a:bodyPr/>
        <a:lstStyle/>
        <a:p>
          <a:endParaRPr lang="zh-CN" altLang="en-US"/>
        </a:p>
      </dgm:t>
    </dgm:pt>
    <dgm:pt modelId="{03A9CDC9-D994-4CD8-8AC1-A66DED572CF1}" type="pres">
      <dgm:prSet presAssocID="{C3BEEC79-FEAC-4611-8F86-71E8B1609539}" presName="diagram" presStyleCnt="0">
        <dgm:presLayoutVars>
          <dgm:chPref val="1"/>
          <dgm:dir/>
          <dgm:animOne val="branch"/>
          <dgm:animLvl val="lvl"/>
          <dgm:resizeHandles/>
        </dgm:presLayoutVars>
      </dgm:prSet>
      <dgm:spPr/>
      <dgm:t>
        <a:bodyPr/>
        <a:lstStyle/>
        <a:p>
          <a:endParaRPr lang="zh-CN" altLang="en-US"/>
        </a:p>
      </dgm:t>
    </dgm:pt>
    <dgm:pt modelId="{B2B40C4C-D930-4C38-83D9-4D93DB15DB6E}" type="pres">
      <dgm:prSet presAssocID="{F6F62986-B720-4710-97CD-B9347EAF8642}" presName="root" presStyleCnt="0"/>
      <dgm:spPr/>
    </dgm:pt>
    <dgm:pt modelId="{F2483569-C6A5-4262-87BD-0D36C74A1171}" type="pres">
      <dgm:prSet presAssocID="{F6F62986-B720-4710-97CD-B9347EAF8642}" presName="rootComposite" presStyleCnt="0"/>
      <dgm:spPr/>
    </dgm:pt>
    <dgm:pt modelId="{A7C22968-7CCD-45C2-8374-071A2EB07803}" type="pres">
      <dgm:prSet presAssocID="{F6F62986-B720-4710-97CD-B9347EAF8642}" presName="rootText" presStyleLbl="node1" presStyleIdx="0" presStyleCnt="1" custScaleX="360160"/>
      <dgm:spPr/>
      <dgm:t>
        <a:bodyPr/>
        <a:lstStyle/>
        <a:p>
          <a:endParaRPr lang="zh-CN" altLang="en-US"/>
        </a:p>
      </dgm:t>
    </dgm:pt>
    <dgm:pt modelId="{495A5CE1-E763-4422-8808-8A4520E41887}" type="pres">
      <dgm:prSet presAssocID="{F6F62986-B720-4710-97CD-B9347EAF8642}" presName="rootConnector" presStyleLbl="node1" presStyleIdx="0" presStyleCnt="1"/>
      <dgm:spPr/>
      <dgm:t>
        <a:bodyPr/>
        <a:lstStyle/>
        <a:p>
          <a:endParaRPr lang="zh-CN" altLang="en-US"/>
        </a:p>
      </dgm:t>
    </dgm:pt>
    <dgm:pt modelId="{1DC33506-4275-4216-808B-E0F3F6F02156}" type="pres">
      <dgm:prSet presAssocID="{F6F62986-B720-4710-97CD-B9347EAF8642}" presName="childShape" presStyleCnt="0"/>
      <dgm:spPr/>
    </dgm:pt>
    <dgm:pt modelId="{E44672CC-8328-456C-860E-16AA704BF4BD}" type="pres">
      <dgm:prSet presAssocID="{84C69FD1-CFAE-4006-96ED-6B70B0EE529E}" presName="Name13" presStyleLbl="parChTrans1D2" presStyleIdx="0" presStyleCnt="6"/>
      <dgm:spPr/>
      <dgm:t>
        <a:bodyPr/>
        <a:lstStyle/>
        <a:p>
          <a:endParaRPr lang="zh-CN" altLang="en-US"/>
        </a:p>
      </dgm:t>
    </dgm:pt>
    <dgm:pt modelId="{494DA5FB-7B2A-48EC-8158-D072E81989CB}" type="pres">
      <dgm:prSet presAssocID="{E7DC2C52-27B8-43E9-AC2D-9332B0A6F791}" presName="childText" presStyleLbl="bgAcc1" presStyleIdx="0" presStyleCnt="6" custScaleX="435726">
        <dgm:presLayoutVars>
          <dgm:bulletEnabled val="1"/>
        </dgm:presLayoutVars>
      </dgm:prSet>
      <dgm:spPr/>
      <dgm:t>
        <a:bodyPr/>
        <a:lstStyle/>
        <a:p>
          <a:endParaRPr lang="zh-CN" altLang="en-US"/>
        </a:p>
      </dgm:t>
    </dgm:pt>
    <dgm:pt modelId="{87D4DEC1-83FA-42CE-8EA7-C0D082027D9D}" type="pres">
      <dgm:prSet presAssocID="{A0F00DB8-C276-45F1-9019-4300B4875E5C}" presName="Name13" presStyleLbl="parChTrans1D2" presStyleIdx="1" presStyleCnt="6"/>
      <dgm:spPr/>
      <dgm:t>
        <a:bodyPr/>
        <a:lstStyle/>
        <a:p>
          <a:endParaRPr lang="zh-CN" altLang="en-US"/>
        </a:p>
      </dgm:t>
    </dgm:pt>
    <dgm:pt modelId="{615D0B53-9495-47AC-8172-9B96EA9D0445}" type="pres">
      <dgm:prSet presAssocID="{14CB79BC-50CE-4F26-AEF4-7A9444819DB1}" presName="childText" presStyleLbl="bgAcc1" presStyleIdx="1" presStyleCnt="6" custScaleX="880900" custScaleY="137122">
        <dgm:presLayoutVars>
          <dgm:bulletEnabled val="1"/>
        </dgm:presLayoutVars>
      </dgm:prSet>
      <dgm:spPr/>
      <dgm:t>
        <a:bodyPr/>
        <a:lstStyle/>
        <a:p>
          <a:endParaRPr lang="zh-CN" altLang="en-US"/>
        </a:p>
      </dgm:t>
    </dgm:pt>
    <dgm:pt modelId="{4D91572F-C1F3-41CB-822E-187FA15FF0E5}" type="pres">
      <dgm:prSet presAssocID="{888DF2B8-D2DA-4232-B4D2-CF63F334C611}" presName="Name13" presStyleLbl="parChTrans1D2" presStyleIdx="2" presStyleCnt="6"/>
      <dgm:spPr/>
      <dgm:t>
        <a:bodyPr/>
        <a:lstStyle/>
        <a:p>
          <a:endParaRPr lang="zh-CN" altLang="en-US"/>
        </a:p>
      </dgm:t>
    </dgm:pt>
    <dgm:pt modelId="{F3E654E9-5E22-45EB-9191-EF918A3AC5AB}" type="pres">
      <dgm:prSet presAssocID="{C4AE02D2-7DB5-46FB-B77F-96C3D22026B5}" presName="childText" presStyleLbl="bgAcc1" presStyleIdx="2" presStyleCnt="6" custScaleX="878149" custScaleY="146375">
        <dgm:presLayoutVars>
          <dgm:bulletEnabled val="1"/>
        </dgm:presLayoutVars>
      </dgm:prSet>
      <dgm:spPr/>
      <dgm:t>
        <a:bodyPr/>
        <a:lstStyle/>
        <a:p>
          <a:endParaRPr lang="zh-CN" altLang="en-US"/>
        </a:p>
      </dgm:t>
    </dgm:pt>
    <dgm:pt modelId="{C66A4394-7E47-491D-B0BB-6E7D4B7E98E3}" type="pres">
      <dgm:prSet presAssocID="{62A8FCB3-5E7C-48E5-BE6F-FD9ABB5D7323}" presName="Name13" presStyleLbl="parChTrans1D2" presStyleIdx="3" presStyleCnt="6"/>
      <dgm:spPr/>
      <dgm:t>
        <a:bodyPr/>
        <a:lstStyle/>
        <a:p>
          <a:endParaRPr lang="zh-CN" altLang="en-US"/>
        </a:p>
      </dgm:t>
    </dgm:pt>
    <dgm:pt modelId="{44295308-B32A-44DE-B391-B3D5464ADC21}" type="pres">
      <dgm:prSet presAssocID="{5018870B-27CD-4DF6-9C31-13891A70419A}" presName="childText" presStyleLbl="bgAcc1" presStyleIdx="3" presStyleCnt="6" custScaleX="665344">
        <dgm:presLayoutVars>
          <dgm:bulletEnabled val="1"/>
        </dgm:presLayoutVars>
      </dgm:prSet>
      <dgm:spPr/>
      <dgm:t>
        <a:bodyPr/>
        <a:lstStyle/>
        <a:p>
          <a:endParaRPr lang="zh-CN" altLang="en-US"/>
        </a:p>
      </dgm:t>
    </dgm:pt>
    <dgm:pt modelId="{3B0547C8-7632-48D9-AF4A-5FF7862D1CDF}" type="pres">
      <dgm:prSet presAssocID="{869FEA44-14D3-42DC-B862-5FAF4561D10D}" presName="Name13" presStyleLbl="parChTrans1D2" presStyleIdx="4" presStyleCnt="6"/>
      <dgm:spPr/>
      <dgm:t>
        <a:bodyPr/>
        <a:lstStyle/>
        <a:p>
          <a:endParaRPr lang="zh-CN" altLang="en-US"/>
        </a:p>
      </dgm:t>
    </dgm:pt>
    <dgm:pt modelId="{EFBB8FE9-9C46-4CFC-8CB6-DEA7C0541B95}" type="pres">
      <dgm:prSet presAssocID="{107268DE-F038-4196-8F6A-91AF16C32F91}" presName="childText" presStyleLbl="bgAcc1" presStyleIdx="4" presStyleCnt="6" custScaleX="526901">
        <dgm:presLayoutVars>
          <dgm:bulletEnabled val="1"/>
        </dgm:presLayoutVars>
      </dgm:prSet>
      <dgm:spPr/>
      <dgm:t>
        <a:bodyPr/>
        <a:lstStyle/>
        <a:p>
          <a:endParaRPr lang="zh-CN" altLang="en-US"/>
        </a:p>
      </dgm:t>
    </dgm:pt>
    <dgm:pt modelId="{B2EAA89A-E18A-4531-93D7-1604BC94B3BA}" type="pres">
      <dgm:prSet presAssocID="{85CDB550-1B57-4E85-B1C0-3468149686DD}" presName="Name13" presStyleLbl="parChTrans1D2" presStyleIdx="5" presStyleCnt="6"/>
      <dgm:spPr/>
      <dgm:t>
        <a:bodyPr/>
        <a:lstStyle/>
        <a:p>
          <a:endParaRPr lang="zh-CN" altLang="en-US"/>
        </a:p>
      </dgm:t>
    </dgm:pt>
    <dgm:pt modelId="{7EC8CFE5-A082-4FA7-8466-0665ED2DF507}" type="pres">
      <dgm:prSet presAssocID="{519BB73A-ADF6-4DEC-8DD1-63B460CC3D30}" presName="childText" presStyleLbl="bgAcc1" presStyleIdx="5" presStyleCnt="6" custScaleX="381249" custScaleY="106301">
        <dgm:presLayoutVars>
          <dgm:bulletEnabled val="1"/>
        </dgm:presLayoutVars>
      </dgm:prSet>
      <dgm:spPr/>
      <dgm:t>
        <a:bodyPr/>
        <a:lstStyle/>
        <a:p>
          <a:endParaRPr lang="zh-CN" altLang="en-US"/>
        </a:p>
      </dgm:t>
    </dgm:pt>
  </dgm:ptLst>
  <dgm:cxnLst>
    <dgm:cxn modelId="{3C31E790-7516-4A58-B523-541AF87DB3A3}" type="presOf" srcId="{14CB79BC-50CE-4F26-AEF4-7A9444819DB1}" destId="{615D0B53-9495-47AC-8172-9B96EA9D0445}" srcOrd="0" destOrd="0" presId="urn:microsoft.com/office/officeart/2005/8/layout/hierarchy3"/>
    <dgm:cxn modelId="{3CEF18DA-7DF0-4F32-914F-20B478664FDD}" srcId="{F6F62986-B720-4710-97CD-B9347EAF8642}" destId="{519BB73A-ADF6-4DEC-8DD1-63B460CC3D30}" srcOrd="5" destOrd="0" parTransId="{85CDB550-1B57-4E85-B1C0-3468149686DD}" sibTransId="{F9DF9524-2C4A-4F8B-B2A7-890AB4CE7273}"/>
    <dgm:cxn modelId="{0DF3AF58-8A94-4111-80FD-465ACCAF0D2C}" type="presOf" srcId="{85CDB550-1B57-4E85-B1C0-3468149686DD}" destId="{B2EAA89A-E18A-4531-93D7-1604BC94B3BA}" srcOrd="0" destOrd="0" presId="urn:microsoft.com/office/officeart/2005/8/layout/hierarchy3"/>
    <dgm:cxn modelId="{8C3CA73D-FD71-4A6F-B879-92ABC3D74786}" type="presOf" srcId="{107268DE-F038-4196-8F6A-91AF16C32F91}" destId="{EFBB8FE9-9C46-4CFC-8CB6-DEA7C0541B95}" srcOrd="0" destOrd="0" presId="urn:microsoft.com/office/officeart/2005/8/layout/hierarchy3"/>
    <dgm:cxn modelId="{AC1C8E8A-B682-40FA-B7E6-48352EF4E277}" type="presOf" srcId="{888DF2B8-D2DA-4232-B4D2-CF63F334C611}" destId="{4D91572F-C1F3-41CB-822E-187FA15FF0E5}" srcOrd="0" destOrd="0" presId="urn:microsoft.com/office/officeart/2005/8/layout/hierarchy3"/>
    <dgm:cxn modelId="{4BC46E30-27A7-4B76-BA67-2172F3A1DAE3}" srcId="{F6F62986-B720-4710-97CD-B9347EAF8642}" destId="{5018870B-27CD-4DF6-9C31-13891A70419A}" srcOrd="3" destOrd="0" parTransId="{62A8FCB3-5E7C-48E5-BE6F-FD9ABB5D7323}" sibTransId="{F59B8EBF-5E81-4461-B648-D21EC514C7EC}"/>
    <dgm:cxn modelId="{2FFFB271-8196-4B40-9997-CC9C84DB0EFE}" srcId="{F6F62986-B720-4710-97CD-B9347EAF8642}" destId="{E7DC2C52-27B8-43E9-AC2D-9332B0A6F791}" srcOrd="0" destOrd="0" parTransId="{84C69FD1-CFAE-4006-96ED-6B70B0EE529E}" sibTransId="{28553076-E885-4DFD-A3E1-CBDECD2C8E85}"/>
    <dgm:cxn modelId="{A51A4728-771B-40EB-95D1-C57D989D9594}" type="presOf" srcId="{869FEA44-14D3-42DC-B862-5FAF4561D10D}" destId="{3B0547C8-7632-48D9-AF4A-5FF7862D1CDF}" srcOrd="0" destOrd="0" presId="urn:microsoft.com/office/officeart/2005/8/layout/hierarchy3"/>
    <dgm:cxn modelId="{17FA8979-B6CA-4191-9D71-4FCB1FE8BAC0}" type="presOf" srcId="{5018870B-27CD-4DF6-9C31-13891A70419A}" destId="{44295308-B32A-44DE-B391-B3D5464ADC21}" srcOrd="0" destOrd="0" presId="urn:microsoft.com/office/officeart/2005/8/layout/hierarchy3"/>
    <dgm:cxn modelId="{3BC6FA1B-3542-4C33-9E7B-CEE1396980FB}" srcId="{F6F62986-B720-4710-97CD-B9347EAF8642}" destId="{C4AE02D2-7DB5-46FB-B77F-96C3D22026B5}" srcOrd="2" destOrd="0" parTransId="{888DF2B8-D2DA-4232-B4D2-CF63F334C611}" sibTransId="{AD857FCE-0DC6-4AF9-A605-82C804D58C73}"/>
    <dgm:cxn modelId="{B421C5B5-229F-44F6-8A90-4272865D9DEC}" type="presOf" srcId="{A0F00DB8-C276-45F1-9019-4300B4875E5C}" destId="{87D4DEC1-83FA-42CE-8EA7-C0D082027D9D}" srcOrd="0" destOrd="0" presId="urn:microsoft.com/office/officeart/2005/8/layout/hierarchy3"/>
    <dgm:cxn modelId="{A52D326A-07B5-457E-813F-969AD1034861}" type="presOf" srcId="{F6F62986-B720-4710-97CD-B9347EAF8642}" destId="{495A5CE1-E763-4422-8808-8A4520E41887}" srcOrd="1" destOrd="0" presId="urn:microsoft.com/office/officeart/2005/8/layout/hierarchy3"/>
    <dgm:cxn modelId="{F4857B67-26B7-4BD1-AB0B-441D49130B68}" type="presOf" srcId="{E7DC2C52-27B8-43E9-AC2D-9332B0A6F791}" destId="{494DA5FB-7B2A-48EC-8158-D072E81989CB}" srcOrd="0" destOrd="0" presId="urn:microsoft.com/office/officeart/2005/8/layout/hierarchy3"/>
    <dgm:cxn modelId="{149F3706-FC4B-4089-906F-AB44314572C0}" type="presOf" srcId="{C3BEEC79-FEAC-4611-8F86-71E8B1609539}" destId="{03A9CDC9-D994-4CD8-8AC1-A66DED572CF1}" srcOrd="0" destOrd="0" presId="urn:microsoft.com/office/officeart/2005/8/layout/hierarchy3"/>
    <dgm:cxn modelId="{5F4D4F2B-E068-4E66-8128-7F243E72FBAB}" type="presOf" srcId="{62A8FCB3-5E7C-48E5-BE6F-FD9ABB5D7323}" destId="{C66A4394-7E47-491D-B0BB-6E7D4B7E98E3}" srcOrd="0" destOrd="0" presId="urn:microsoft.com/office/officeart/2005/8/layout/hierarchy3"/>
    <dgm:cxn modelId="{3D9380C0-83F0-426B-A033-6A9B59B8D67E}" type="presOf" srcId="{519BB73A-ADF6-4DEC-8DD1-63B460CC3D30}" destId="{7EC8CFE5-A082-4FA7-8466-0665ED2DF507}" srcOrd="0" destOrd="0" presId="urn:microsoft.com/office/officeart/2005/8/layout/hierarchy3"/>
    <dgm:cxn modelId="{15C785EB-2C0C-4969-B9C8-ED31A854FB06}" srcId="{F6F62986-B720-4710-97CD-B9347EAF8642}" destId="{107268DE-F038-4196-8F6A-91AF16C32F91}" srcOrd="4" destOrd="0" parTransId="{869FEA44-14D3-42DC-B862-5FAF4561D10D}" sibTransId="{6590526A-6A96-4E74-AAC6-2218E5D694A1}"/>
    <dgm:cxn modelId="{9118CF8D-311D-4F94-B625-DF6086CF2D8B}" srcId="{C3BEEC79-FEAC-4611-8F86-71E8B1609539}" destId="{F6F62986-B720-4710-97CD-B9347EAF8642}" srcOrd="0" destOrd="0" parTransId="{4B8664D2-0A6D-4903-BBC9-E4E13AA71325}" sibTransId="{23E8DAA0-515A-47AA-B2AE-268357000E4D}"/>
    <dgm:cxn modelId="{74538804-F067-41B8-8196-34C241CBE7F1}" srcId="{F6F62986-B720-4710-97CD-B9347EAF8642}" destId="{14CB79BC-50CE-4F26-AEF4-7A9444819DB1}" srcOrd="1" destOrd="0" parTransId="{A0F00DB8-C276-45F1-9019-4300B4875E5C}" sibTransId="{094905AB-F22F-4ABF-9C5C-8ABB8D9B02FD}"/>
    <dgm:cxn modelId="{DA5FD543-A8BD-4A33-8BBF-1C9DB0781C59}" type="presOf" srcId="{F6F62986-B720-4710-97CD-B9347EAF8642}" destId="{A7C22968-7CCD-45C2-8374-071A2EB07803}" srcOrd="0" destOrd="0" presId="urn:microsoft.com/office/officeart/2005/8/layout/hierarchy3"/>
    <dgm:cxn modelId="{108E35DE-564D-40D0-8D59-905133C7E043}" type="presOf" srcId="{C4AE02D2-7DB5-46FB-B77F-96C3D22026B5}" destId="{F3E654E9-5E22-45EB-9191-EF918A3AC5AB}" srcOrd="0" destOrd="0" presId="urn:microsoft.com/office/officeart/2005/8/layout/hierarchy3"/>
    <dgm:cxn modelId="{8FCA0D11-B1C3-4AC9-982E-7F8D4E4582D2}" type="presOf" srcId="{84C69FD1-CFAE-4006-96ED-6B70B0EE529E}" destId="{E44672CC-8328-456C-860E-16AA704BF4BD}" srcOrd="0" destOrd="0" presId="urn:microsoft.com/office/officeart/2005/8/layout/hierarchy3"/>
    <dgm:cxn modelId="{E2BF9075-0165-4106-A59A-D0B7E08D534E}" type="presParOf" srcId="{03A9CDC9-D994-4CD8-8AC1-A66DED572CF1}" destId="{B2B40C4C-D930-4C38-83D9-4D93DB15DB6E}" srcOrd="0" destOrd="0" presId="urn:microsoft.com/office/officeart/2005/8/layout/hierarchy3"/>
    <dgm:cxn modelId="{9123E6A7-5C1B-48CF-A244-682AE7DD456F}" type="presParOf" srcId="{B2B40C4C-D930-4C38-83D9-4D93DB15DB6E}" destId="{F2483569-C6A5-4262-87BD-0D36C74A1171}" srcOrd="0" destOrd="0" presId="urn:microsoft.com/office/officeart/2005/8/layout/hierarchy3"/>
    <dgm:cxn modelId="{D2E4A58C-0523-4395-B64D-740D2D973F2B}" type="presParOf" srcId="{F2483569-C6A5-4262-87BD-0D36C74A1171}" destId="{A7C22968-7CCD-45C2-8374-071A2EB07803}" srcOrd="0" destOrd="0" presId="urn:microsoft.com/office/officeart/2005/8/layout/hierarchy3"/>
    <dgm:cxn modelId="{13AD788C-3775-47FB-B745-A143EBBE95F8}" type="presParOf" srcId="{F2483569-C6A5-4262-87BD-0D36C74A1171}" destId="{495A5CE1-E763-4422-8808-8A4520E41887}" srcOrd="1" destOrd="0" presId="urn:microsoft.com/office/officeart/2005/8/layout/hierarchy3"/>
    <dgm:cxn modelId="{60BE7311-8F09-4AC9-8614-0C342D20BDBC}" type="presParOf" srcId="{B2B40C4C-D930-4C38-83D9-4D93DB15DB6E}" destId="{1DC33506-4275-4216-808B-E0F3F6F02156}" srcOrd="1" destOrd="0" presId="urn:microsoft.com/office/officeart/2005/8/layout/hierarchy3"/>
    <dgm:cxn modelId="{42C3B825-FA43-4CA0-8566-0D8BA11AA707}" type="presParOf" srcId="{1DC33506-4275-4216-808B-E0F3F6F02156}" destId="{E44672CC-8328-456C-860E-16AA704BF4BD}" srcOrd="0" destOrd="0" presId="urn:microsoft.com/office/officeart/2005/8/layout/hierarchy3"/>
    <dgm:cxn modelId="{9CFD9931-AE55-4322-B022-153DA0260D2C}" type="presParOf" srcId="{1DC33506-4275-4216-808B-E0F3F6F02156}" destId="{494DA5FB-7B2A-48EC-8158-D072E81989CB}" srcOrd="1" destOrd="0" presId="urn:microsoft.com/office/officeart/2005/8/layout/hierarchy3"/>
    <dgm:cxn modelId="{4DE7D1CE-6B3A-4892-B2F4-4B36FA4C0E49}" type="presParOf" srcId="{1DC33506-4275-4216-808B-E0F3F6F02156}" destId="{87D4DEC1-83FA-42CE-8EA7-C0D082027D9D}" srcOrd="2" destOrd="0" presId="urn:microsoft.com/office/officeart/2005/8/layout/hierarchy3"/>
    <dgm:cxn modelId="{9FEB3265-55D7-4CFC-8EBC-A3E25127E5BA}" type="presParOf" srcId="{1DC33506-4275-4216-808B-E0F3F6F02156}" destId="{615D0B53-9495-47AC-8172-9B96EA9D0445}" srcOrd="3" destOrd="0" presId="urn:microsoft.com/office/officeart/2005/8/layout/hierarchy3"/>
    <dgm:cxn modelId="{028BCCEC-161D-49CA-81FE-D262179C4E8D}" type="presParOf" srcId="{1DC33506-4275-4216-808B-E0F3F6F02156}" destId="{4D91572F-C1F3-41CB-822E-187FA15FF0E5}" srcOrd="4" destOrd="0" presId="urn:microsoft.com/office/officeart/2005/8/layout/hierarchy3"/>
    <dgm:cxn modelId="{0CC9110A-6504-4962-9A5B-1895BAF017B7}" type="presParOf" srcId="{1DC33506-4275-4216-808B-E0F3F6F02156}" destId="{F3E654E9-5E22-45EB-9191-EF918A3AC5AB}" srcOrd="5" destOrd="0" presId="urn:microsoft.com/office/officeart/2005/8/layout/hierarchy3"/>
    <dgm:cxn modelId="{C0862226-BEC6-4BF4-8953-AC2096C927CA}" type="presParOf" srcId="{1DC33506-4275-4216-808B-E0F3F6F02156}" destId="{C66A4394-7E47-491D-B0BB-6E7D4B7E98E3}" srcOrd="6" destOrd="0" presId="urn:microsoft.com/office/officeart/2005/8/layout/hierarchy3"/>
    <dgm:cxn modelId="{6C143070-CADC-4AB9-894D-35BA3CBC9913}" type="presParOf" srcId="{1DC33506-4275-4216-808B-E0F3F6F02156}" destId="{44295308-B32A-44DE-B391-B3D5464ADC21}" srcOrd="7" destOrd="0" presId="urn:microsoft.com/office/officeart/2005/8/layout/hierarchy3"/>
    <dgm:cxn modelId="{2A515543-6863-498A-B16A-9C60B3205F41}" type="presParOf" srcId="{1DC33506-4275-4216-808B-E0F3F6F02156}" destId="{3B0547C8-7632-48D9-AF4A-5FF7862D1CDF}" srcOrd="8" destOrd="0" presId="urn:microsoft.com/office/officeart/2005/8/layout/hierarchy3"/>
    <dgm:cxn modelId="{69C25AEF-90F3-40B7-BCC0-1F4990B72452}" type="presParOf" srcId="{1DC33506-4275-4216-808B-E0F3F6F02156}" destId="{EFBB8FE9-9C46-4CFC-8CB6-DEA7C0541B95}" srcOrd="9" destOrd="0" presId="urn:microsoft.com/office/officeart/2005/8/layout/hierarchy3"/>
    <dgm:cxn modelId="{D075D64A-F637-437A-AD2D-ED6E099CF425}" type="presParOf" srcId="{1DC33506-4275-4216-808B-E0F3F6F02156}" destId="{B2EAA89A-E18A-4531-93D7-1604BC94B3BA}" srcOrd="10" destOrd="0" presId="urn:microsoft.com/office/officeart/2005/8/layout/hierarchy3"/>
    <dgm:cxn modelId="{8A59AABC-EBDA-4CE7-9E6C-A9745BCE4EA4}" type="presParOf" srcId="{1DC33506-4275-4216-808B-E0F3F6F02156}" destId="{7EC8CFE5-A082-4FA7-8466-0665ED2DF507}" srcOrd="1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3BEEC79-FEAC-4611-8F86-71E8B1609539}"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zh-CN" altLang="en-US"/>
        </a:p>
      </dgm:t>
    </dgm:pt>
    <dgm:pt modelId="{F6F62986-B720-4710-97CD-B9347EAF8642}">
      <dgm:prSet phldrT="[文本]"/>
      <dgm:spPr/>
      <dgm:t>
        <a:bodyPr/>
        <a:lstStyle/>
        <a:p>
          <a:r>
            <a:rPr lang="zh-CN" altLang="en-US" b="1" dirty="0" smtClean="0">
              <a:solidFill>
                <a:schemeClr val="tx1"/>
              </a:solidFill>
              <a:latin typeface="楷体_GB2312" pitchFamily="49" charset="-122"/>
              <a:ea typeface="楷体_GB2312" pitchFamily="49" charset="-122"/>
              <a:sym typeface="华文新魏" pitchFamily="2" charset="-122"/>
            </a:rPr>
            <a:t>3</a:t>
          </a:r>
          <a:r>
            <a:rPr lang="en-US" altLang="zh-CN" b="1" dirty="0" smtClean="0">
              <a:solidFill>
                <a:schemeClr val="tx1"/>
              </a:solidFill>
              <a:latin typeface="楷体_GB2312" pitchFamily="49" charset="-122"/>
              <a:ea typeface="楷体_GB2312" pitchFamily="49" charset="-122"/>
              <a:sym typeface="华文新魏" pitchFamily="2" charset="-122"/>
            </a:rPr>
            <a:t>.</a:t>
          </a:r>
          <a:r>
            <a:rPr lang="zh-CN" altLang="en-US" b="1" dirty="0" smtClean="0">
              <a:solidFill>
                <a:schemeClr val="tx1"/>
              </a:solidFill>
              <a:latin typeface="楷体_GB2312" pitchFamily="49" charset="-122"/>
              <a:ea typeface="楷体_GB2312" pitchFamily="49" charset="-122"/>
              <a:sym typeface="华文新魏" pitchFamily="2" charset="-122"/>
            </a:rPr>
            <a:t>定型证明文件</a:t>
          </a:r>
        </a:p>
      </dgm:t>
    </dgm:pt>
    <dgm:pt modelId="{4B8664D2-0A6D-4903-BBC9-E4E13AA71325}" type="parTrans" cxnId="{9118CF8D-311D-4F94-B625-DF6086CF2D8B}">
      <dgm:prSet/>
      <dgm:spPr/>
      <dgm:t>
        <a:bodyPr/>
        <a:lstStyle/>
        <a:p>
          <a:endParaRPr lang="zh-CN" altLang="en-US"/>
        </a:p>
      </dgm:t>
    </dgm:pt>
    <dgm:pt modelId="{23E8DAA0-515A-47AA-B2AE-268357000E4D}" type="sibTrans" cxnId="{9118CF8D-311D-4F94-B625-DF6086CF2D8B}">
      <dgm:prSet/>
      <dgm:spPr/>
      <dgm:t>
        <a:bodyPr/>
        <a:lstStyle/>
        <a:p>
          <a:endParaRPr lang="zh-CN" altLang="en-US"/>
        </a:p>
      </dgm:t>
    </dgm:pt>
    <dgm:pt modelId="{E7DC2C52-27B8-43E9-AC2D-9332B0A6F791}">
      <dgm:prSet phldrT="[文本]" custT="1"/>
      <dgm:spPr/>
      <dgm:t>
        <a:bodyPr/>
        <a:lstStyle/>
        <a:p>
          <a:pPr algn="l"/>
          <a:r>
            <a:rPr lang="en-US" altLang="zh-CN" sz="1800" dirty="0" smtClean="0">
              <a:latin typeface="楷体_GB2312" pitchFamily="49" charset="-122"/>
              <a:ea typeface="楷体_GB2312" pitchFamily="49" charset="-122"/>
            </a:rPr>
            <a:t>a.</a:t>
          </a:r>
          <a:r>
            <a:rPr lang="zh-CN" altLang="en-US" sz="1800" dirty="0" smtClean="0">
              <a:latin typeface="楷体_GB2312" pitchFamily="49" charset="-122"/>
              <a:ea typeface="楷体_GB2312" pitchFamily="49" charset="-122"/>
              <a:sym typeface="Calibri" pitchFamily="34" charset="0"/>
            </a:rPr>
            <a:t>省级以上的农业机械定型鉴定证书</a:t>
          </a:r>
          <a:endParaRPr lang="zh-CN" altLang="en-US" sz="1800" dirty="0" smtClean="0">
            <a:latin typeface="楷体_GB2312" pitchFamily="49" charset="-122"/>
            <a:ea typeface="楷体_GB2312" pitchFamily="49" charset="-122"/>
          </a:endParaRPr>
        </a:p>
      </dgm:t>
    </dgm:pt>
    <dgm:pt modelId="{84C69FD1-CFAE-4006-96ED-6B70B0EE529E}" type="parTrans" cxnId="{2FFFB271-8196-4B40-9997-CC9C84DB0EFE}">
      <dgm:prSet/>
      <dgm:spPr/>
      <dgm:t>
        <a:bodyPr/>
        <a:lstStyle/>
        <a:p>
          <a:endParaRPr lang="zh-CN" altLang="en-US"/>
        </a:p>
      </dgm:t>
    </dgm:pt>
    <dgm:pt modelId="{28553076-E885-4DFD-A3E1-CBDECD2C8E85}" type="sibTrans" cxnId="{2FFFB271-8196-4B40-9997-CC9C84DB0EFE}">
      <dgm:prSet/>
      <dgm:spPr/>
      <dgm:t>
        <a:bodyPr/>
        <a:lstStyle/>
        <a:p>
          <a:endParaRPr lang="zh-CN" altLang="en-US"/>
        </a:p>
      </dgm:t>
    </dgm:pt>
    <dgm:pt modelId="{14CB79BC-50CE-4F26-AEF4-7A9444819DB1}">
      <dgm:prSet phldrT="[文本]" custT="1"/>
      <dgm:spPr/>
      <dgm:t>
        <a:bodyPr/>
        <a:lstStyle/>
        <a:p>
          <a:pPr algn="l"/>
          <a:r>
            <a:rPr lang="en-US" altLang="zh-CN" sz="1800" dirty="0" smtClean="0">
              <a:latin typeface="楷体_GB2312" pitchFamily="49" charset="-122"/>
              <a:ea typeface="楷体_GB2312" pitchFamily="49" charset="-122"/>
              <a:sym typeface="Calibri" pitchFamily="34" charset="0"/>
            </a:rPr>
            <a:t>b.</a:t>
          </a:r>
          <a:r>
            <a:rPr lang="zh-CN" altLang="en-US" sz="1800" dirty="0" smtClean="0">
              <a:latin typeface="楷体_GB2312" pitchFamily="49" charset="-122"/>
              <a:ea typeface="楷体_GB2312" pitchFamily="49" charset="-122"/>
              <a:sym typeface="Calibri" pitchFamily="34" charset="0"/>
            </a:rPr>
            <a:t>产品质量认证证书</a:t>
          </a:r>
          <a:endParaRPr lang="zh-CN" altLang="en-US" sz="1800" dirty="0" smtClean="0">
            <a:latin typeface="楷体_GB2312" pitchFamily="49" charset="-122"/>
            <a:ea typeface="楷体_GB2312" pitchFamily="49" charset="-122"/>
            <a:sym typeface="Arial" charset="0"/>
          </a:endParaRPr>
        </a:p>
      </dgm:t>
    </dgm:pt>
    <dgm:pt modelId="{A0F00DB8-C276-45F1-9019-4300B4875E5C}" type="parTrans" cxnId="{74538804-F067-41B8-8196-34C241CBE7F1}">
      <dgm:prSet/>
      <dgm:spPr/>
      <dgm:t>
        <a:bodyPr/>
        <a:lstStyle/>
        <a:p>
          <a:endParaRPr lang="zh-CN" altLang="en-US"/>
        </a:p>
      </dgm:t>
    </dgm:pt>
    <dgm:pt modelId="{094905AB-F22F-4ABF-9C5C-8ABB8D9B02FD}" type="sibTrans" cxnId="{74538804-F067-41B8-8196-34C241CBE7F1}">
      <dgm:prSet/>
      <dgm:spPr/>
      <dgm:t>
        <a:bodyPr/>
        <a:lstStyle/>
        <a:p>
          <a:endParaRPr lang="zh-CN" altLang="en-US"/>
        </a:p>
      </dgm:t>
    </dgm:pt>
    <dgm:pt modelId="{5018870B-27CD-4DF6-9C31-13891A70419A}">
      <dgm:prSet phldrT="[文本]" custT="1"/>
      <dgm:spPr/>
      <dgm:t>
        <a:bodyPr/>
        <a:lstStyle/>
        <a:p>
          <a:pPr algn="l"/>
          <a:r>
            <a:rPr lang="en-US" altLang="zh-CN" sz="1800" dirty="0" smtClean="0">
              <a:latin typeface="楷体_GB2312" pitchFamily="49" charset="-122"/>
              <a:ea typeface="楷体_GB2312" pitchFamily="49" charset="-122"/>
              <a:sym typeface="Arial" charset="0"/>
            </a:rPr>
            <a:t>d.</a:t>
          </a:r>
          <a:r>
            <a:rPr lang="zh-CN" altLang="en-US" sz="1800" dirty="0" smtClean="0">
              <a:latin typeface="楷体_GB2312" pitchFamily="49" charset="-122"/>
              <a:ea typeface="楷体_GB2312" pitchFamily="49" charset="-122"/>
              <a:sym typeface="Calibri" pitchFamily="34" charset="0"/>
            </a:rPr>
            <a:t>省级推广鉴定证书及报告</a:t>
          </a:r>
          <a:endParaRPr lang="zh-CN" altLang="en-US" sz="1800" dirty="0" smtClean="0">
            <a:latin typeface="楷体_GB2312" pitchFamily="49" charset="-122"/>
            <a:ea typeface="楷体_GB2312" pitchFamily="49" charset="-122"/>
            <a:sym typeface="Arial" charset="0"/>
          </a:endParaRPr>
        </a:p>
      </dgm:t>
    </dgm:pt>
    <dgm:pt modelId="{62A8FCB3-5E7C-48E5-BE6F-FD9ABB5D7323}" type="parTrans" cxnId="{4BC46E30-27A7-4B76-BA67-2172F3A1DAE3}">
      <dgm:prSet/>
      <dgm:spPr/>
      <dgm:t>
        <a:bodyPr/>
        <a:lstStyle/>
        <a:p>
          <a:endParaRPr lang="zh-CN" altLang="en-US"/>
        </a:p>
      </dgm:t>
    </dgm:pt>
    <dgm:pt modelId="{F59B8EBF-5E81-4461-B648-D21EC514C7EC}" type="sibTrans" cxnId="{4BC46E30-27A7-4B76-BA67-2172F3A1DAE3}">
      <dgm:prSet/>
      <dgm:spPr/>
      <dgm:t>
        <a:bodyPr/>
        <a:lstStyle/>
        <a:p>
          <a:endParaRPr lang="zh-CN" altLang="en-US"/>
        </a:p>
      </dgm:t>
    </dgm:pt>
    <dgm:pt modelId="{C4AE02D2-7DB5-46FB-B77F-96C3D22026B5}">
      <dgm:prSet phldrT="[文本]" custT="1"/>
      <dgm:spPr/>
      <dgm:t>
        <a:bodyPr/>
        <a:lstStyle/>
        <a:p>
          <a:pPr algn="l"/>
          <a:r>
            <a:rPr lang="en-US" altLang="zh-CN" sz="1800" dirty="0" smtClean="0">
              <a:latin typeface="楷体_GB2312" pitchFamily="49" charset="-122"/>
              <a:ea typeface="楷体_GB2312" pitchFamily="49" charset="-122"/>
              <a:sym typeface="Arial" charset="0"/>
            </a:rPr>
            <a:t>c.</a:t>
          </a:r>
          <a:r>
            <a:rPr lang="zh-CN" altLang="en-US" sz="1800" dirty="0" smtClean="0">
              <a:latin typeface="楷体_GB2312" pitchFamily="49" charset="-122"/>
              <a:ea typeface="楷体_GB2312" pitchFamily="49" charset="-122"/>
              <a:sym typeface="Calibri" pitchFamily="34" charset="0"/>
            </a:rPr>
            <a:t>生产许可证或强制性产品认证证书及其附件</a:t>
          </a:r>
          <a:endParaRPr lang="zh-CN" altLang="en-US" sz="1800" dirty="0" smtClean="0">
            <a:latin typeface="楷体_GB2312" pitchFamily="49" charset="-122"/>
            <a:ea typeface="楷体_GB2312" pitchFamily="49" charset="-122"/>
            <a:sym typeface="Arial" charset="0"/>
          </a:endParaRPr>
        </a:p>
      </dgm:t>
    </dgm:pt>
    <dgm:pt modelId="{888DF2B8-D2DA-4232-B4D2-CF63F334C611}" type="parTrans" cxnId="{3BC6FA1B-3542-4C33-9E7B-CEE1396980FB}">
      <dgm:prSet/>
      <dgm:spPr/>
      <dgm:t>
        <a:bodyPr/>
        <a:lstStyle/>
        <a:p>
          <a:endParaRPr lang="zh-CN" altLang="en-US"/>
        </a:p>
      </dgm:t>
    </dgm:pt>
    <dgm:pt modelId="{AD857FCE-0DC6-4AF9-A605-82C804D58C73}" type="sibTrans" cxnId="{3BC6FA1B-3542-4C33-9E7B-CEE1396980FB}">
      <dgm:prSet/>
      <dgm:spPr/>
      <dgm:t>
        <a:bodyPr/>
        <a:lstStyle/>
        <a:p>
          <a:endParaRPr lang="zh-CN" altLang="en-US"/>
        </a:p>
      </dgm:t>
    </dgm:pt>
    <dgm:pt modelId="{107268DE-F038-4196-8F6A-91AF16C32F91}">
      <dgm:prSet phldrT="[文本]" custT="1"/>
      <dgm:spPr/>
      <dgm:t>
        <a:bodyPr/>
        <a:lstStyle/>
        <a:p>
          <a:pPr algn="l"/>
          <a:r>
            <a:rPr lang="en-US" altLang="zh-CN" sz="1800" dirty="0" smtClean="0">
              <a:latin typeface="楷体_GB2312" pitchFamily="49" charset="-122"/>
              <a:ea typeface="楷体_GB2312" pitchFamily="49" charset="-122"/>
              <a:sym typeface="Arial" charset="0"/>
            </a:rPr>
            <a:t>e.</a:t>
          </a:r>
          <a:r>
            <a:rPr lang="zh-CN" altLang="en-US" sz="1800" dirty="0" smtClean="0">
              <a:latin typeface="楷体_GB2312" pitchFamily="49" charset="-122"/>
              <a:ea typeface="楷体_GB2312" pitchFamily="49" charset="-122"/>
              <a:sym typeface="Calibri" pitchFamily="34" charset="0"/>
            </a:rPr>
            <a:t>还可以是产品鉴定证书，新产品鉴定证书、小批试制投产鉴定证书、科研鉴定等，鉴定证书内容应包括主要技术性能考核及相关工艺工装等技术文件及质量保障能力等综合评价）</a:t>
          </a:r>
          <a:r>
            <a:rPr lang="zh-CN" altLang="en-US" sz="1800" b="1" dirty="0" smtClean="0">
              <a:solidFill>
                <a:srgbClr val="FF0000"/>
              </a:solidFill>
              <a:latin typeface="楷体_GB2312" pitchFamily="49" charset="-122"/>
              <a:ea typeface="楷体_GB2312" pitchFamily="49" charset="-122"/>
              <a:sym typeface="Calibri" pitchFamily="34" charset="0"/>
            </a:rPr>
            <a:t>（不认可各种类型检测报告）</a:t>
          </a:r>
          <a:endParaRPr lang="zh-CN" altLang="en-US" sz="1800" b="1" dirty="0" smtClean="0">
            <a:solidFill>
              <a:srgbClr val="FF0000"/>
            </a:solidFill>
            <a:latin typeface="楷体_GB2312" pitchFamily="49" charset="-122"/>
            <a:ea typeface="楷体_GB2312" pitchFamily="49" charset="-122"/>
            <a:sym typeface="Arial" charset="0"/>
          </a:endParaRPr>
        </a:p>
      </dgm:t>
    </dgm:pt>
    <dgm:pt modelId="{869FEA44-14D3-42DC-B862-5FAF4561D10D}" type="parTrans" cxnId="{15C785EB-2C0C-4969-B9C8-ED31A854FB06}">
      <dgm:prSet/>
      <dgm:spPr/>
      <dgm:t>
        <a:bodyPr/>
        <a:lstStyle/>
        <a:p>
          <a:endParaRPr lang="zh-CN" altLang="en-US"/>
        </a:p>
      </dgm:t>
    </dgm:pt>
    <dgm:pt modelId="{6590526A-6A96-4E74-AAC6-2218E5D694A1}" type="sibTrans" cxnId="{15C785EB-2C0C-4969-B9C8-ED31A854FB06}">
      <dgm:prSet/>
      <dgm:spPr/>
      <dgm:t>
        <a:bodyPr/>
        <a:lstStyle/>
        <a:p>
          <a:endParaRPr lang="zh-CN" altLang="en-US"/>
        </a:p>
      </dgm:t>
    </dgm:pt>
    <dgm:pt modelId="{03A9CDC9-D994-4CD8-8AC1-A66DED572CF1}" type="pres">
      <dgm:prSet presAssocID="{C3BEEC79-FEAC-4611-8F86-71E8B1609539}" presName="diagram" presStyleCnt="0">
        <dgm:presLayoutVars>
          <dgm:chPref val="1"/>
          <dgm:dir/>
          <dgm:animOne val="branch"/>
          <dgm:animLvl val="lvl"/>
          <dgm:resizeHandles/>
        </dgm:presLayoutVars>
      </dgm:prSet>
      <dgm:spPr/>
      <dgm:t>
        <a:bodyPr/>
        <a:lstStyle/>
        <a:p>
          <a:endParaRPr lang="zh-CN" altLang="en-US"/>
        </a:p>
      </dgm:t>
    </dgm:pt>
    <dgm:pt modelId="{B2B40C4C-D930-4C38-83D9-4D93DB15DB6E}" type="pres">
      <dgm:prSet presAssocID="{F6F62986-B720-4710-97CD-B9347EAF8642}" presName="root" presStyleCnt="0"/>
      <dgm:spPr/>
    </dgm:pt>
    <dgm:pt modelId="{F2483569-C6A5-4262-87BD-0D36C74A1171}" type="pres">
      <dgm:prSet presAssocID="{F6F62986-B720-4710-97CD-B9347EAF8642}" presName="rootComposite" presStyleCnt="0"/>
      <dgm:spPr/>
    </dgm:pt>
    <dgm:pt modelId="{A7C22968-7CCD-45C2-8374-071A2EB07803}" type="pres">
      <dgm:prSet presAssocID="{F6F62986-B720-4710-97CD-B9347EAF8642}" presName="rootText" presStyleLbl="node1" presStyleIdx="0" presStyleCnt="1" custScaleX="343128"/>
      <dgm:spPr/>
      <dgm:t>
        <a:bodyPr/>
        <a:lstStyle/>
        <a:p>
          <a:endParaRPr lang="zh-CN" altLang="en-US"/>
        </a:p>
      </dgm:t>
    </dgm:pt>
    <dgm:pt modelId="{495A5CE1-E763-4422-8808-8A4520E41887}" type="pres">
      <dgm:prSet presAssocID="{F6F62986-B720-4710-97CD-B9347EAF8642}" presName="rootConnector" presStyleLbl="node1" presStyleIdx="0" presStyleCnt="1"/>
      <dgm:spPr/>
      <dgm:t>
        <a:bodyPr/>
        <a:lstStyle/>
        <a:p>
          <a:endParaRPr lang="zh-CN" altLang="en-US"/>
        </a:p>
      </dgm:t>
    </dgm:pt>
    <dgm:pt modelId="{1DC33506-4275-4216-808B-E0F3F6F02156}" type="pres">
      <dgm:prSet presAssocID="{F6F62986-B720-4710-97CD-B9347EAF8642}" presName="childShape" presStyleCnt="0"/>
      <dgm:spPr/>
    </dgm:pt>
    <dgm:pt modelId="{E44672CC-8328-456C-860E-16AA704BF4BD}" type="pres">
      <dgm:prSet presAssocID="{84C69FD1-CFAE-4006-96ED-6B70B0EE529E}" presName="Name13" presStyleLbl="parChTrans1D2" presStyleIdx="0" presStyleCnt="5"/>
      <dgm:spPr/>
      <dgm:t>
        <a:bodyPr/>
        <a:lstStyle/>
        <a:p>
          <a:endParaRPr lang="zh-CN" altLang="en-US"/>
        </a:p>
      </dgm:t>
    </dgm:pt>
    <dgm:pt modelId="{494DA5FB-7B2A-48EC-8158-D072E81989CB}" type="pres">
      <dgm:prSet presAssocID="{E7DC2C52-27B8-43E9-AC2D-9332B0A6F791}" presName="childText" presStyleLbl="bgAcc1" presStyleIdx="0" presStyleCnt="5" custScaleX="524687">
        <dgm:presLayoutVars>
          <dgm:bulletEnabled val="1"/>
        </dgm:presLayoutVars>
      </dgm:prSet>
      <dgm:spPr/>
      <dgm:t>
        <a:bodyPr/>
        <a:lstStyle/>
        <a:p>
          <a:endParaRPr lang="zh-CN" altLang="en-US"/>
        </a:p>
      </dgm:t>
    </dgm:pt>
    <dgm:pt modelId="{87D4DEC1-83FA-42CE-8EA7-C0D082027D9D}" type="pres">
      <dgm:prSet presAssocID="{A0F00DB8-C276-45F1-9019-4300B4875E5C}" presName="Name13" presStyleLbl="parChTrans1D2" presStyleIdx="1" presStyleCnt="5"/>
      <dgm:spPr/>
      <dgm:t>
        <a:bodyPr/>
        <a:lstStyle/>
        <a:p>
          <a:endParaRPr lang="zh-CN" altLang="en-US"/>
        </a:p>
      </dgm:t>
    </dgm:pt>
    <dgm:pt modelId="{615D0B53-9495-47AC-8172-9B96EA9D0445}" type="pres">
      <dgm:prSet presAssocID="{14CB79BC-50CE-4F26-AEF4-7A9444819DB1}" presName="childText" presStyleLbl="bgAcc1" presStyleIdx="1" presStyleCnt="5" custScaleX="322920" custScaleY="106449">
        <dgm:presLayoutVars>
          <dgm:bulletEnabled val="1"/>
        </dgm:presLayoutVars>
      </dgm:prSet>
      <dgm:spPr/>
      <dgm:t>
        <a:bodyPr/>
        <a:lstStyle/>
        <a:p>
          <a:endParaRPr lang="zh-CN" altLang="en-US"/>
        </a:p>
      </dgm:t>
    </dgm:pt>
    <dgm:pt modelId="{4D91572F-C1F3-41CB-822E-187FA15FF0E5}" type="pres">
      <dgm:prSet presAssocID="{888DF2B8-D2DA-4232-B4D2-CF63F334C611}" presName="Name13" presStyleLbl="parChTrans1D2" presStyleIdx="2" presStyleCnt="5"/>
      <dgm:spPr/>
      <dgm:t>
        <a:bodyPr/>
        <a:lstStyle/>
        <a:p>
          <a:endParaRPr lang="zh-CN" altLang="en-US"/>
        </a:p>
      </dgm:t>
    </dgm:pt>
    <dgm:pt modelId="{F3E654E9-5E22-45EB-9191-EF918A3AC5AB}" type="pres">
      <dgm:prSet presAssocID="{C4AE02D2-7DB5-46FB-B77F-96C3D22026B5}" presName="childText" presStyleLbl="bgAcc1" presStyleIdx="2" presStyleCnt="5" custScaleX="592161" custScaleY="89613">
        <dgm:presLayoutVars>
          <dgm:bulletEnabled val="1"/>
        </dgm:presLayoutVars>
      </dgm:prSet>
      <dgm:spPr/>
      <dgm:t>
        <a:bodyPr/>
        <a:lstStyle/>
        <a:p>
          <a:endParaRPr lang="zh-CN" altLang="en-US"/>
        </a:p>
      </dgm:t>
    </dgm:pt>
    <dgm:pt modelId="{C66A4394-7E47-491D-B0BB-6E7D4B7E98E3}" type="pres">
      <dgm:prSet presAssocID="{62A8FCB3-5E7C-48E5-BE6F-FD9ABB5D7323}" presName="Name13" presStyleLbl="parChTrans1D2" presStyleIdx="3" presStyleCnt="5"/>
      <dgm:spPr/>
      <dgm:t>
        <a:bodyPr/>
        <a:lstStyle/>
        <a:p>
          <a:endParaRPr lang="zh-CN" altLang="en-US"/>
        </a:p>
      </dgm:t>
    </dgm:pt>
    <dgm:pt modelId="{44295308-B32A-44DE-B391-B3D5464ADC21}" type="pres">
      <dgm:prSet presAssocID="{5018870B-27CD-4DF6-9C31-13891A70419A}" presName="childText" presStyleLbl="bgAcc1" presStyleIdx="3" presStyleCnt="5" custScaleX="386294">
        <dgm:presLayoutVars>
          <dgm:bulletEnabled val="1"/>
        </dgm:presLayoutVars>
      </dgm:prSet>
      <dgm:spPr/>
      <dgm:t>
        <a:bodyPr/>
        <a:lstStyle/>
        <a:p>
          <a:endParaRPr lang="zh-CN" altLang="en-US"/>
        </a:p>
      </dgm:t>
    </dgm:pt>
    <dgm:pt modelId="{3B0547C8-7632-48D9-AF4A-5FF7862D1CDF}" type="pres">
      <dgm:prSet presAssocID="{869FEA44-14D3-42DC-B862-5FAF4561D10D}" presName="Name13" presStyleLbl="parChTrans1D2" presStyleIdx="4" presStyleCnt="5"/>
      <dgm:spPr/>
      <dgm:t>
        <a:bodyPr/>
        <a:lstStyle/>
        <a:p>
          <a:endParaRPr lang="zh-CN" altLang="en-US"/>
        </a:p>
      </dgm:t>
    </dgm:pt>
    <dgm:pt modelId="{EFBB8FE9-9C46-4CFC-8CB6-DEA7C0541B95}" type="pres">
      <dgm:prSet presAssocID="{107268DE-F038-4196-8F6A-91AF16C32F91}" presName="childText" presStyleLbl="bgAcc1" presStyleIdx="4" presStyleCnt="5" custScaleX="838787" custScaleY="208306">
        <dgm:presLayoutVars>
          <dgm:bulletEnabled val="1"/>
        </dgm:presLayoutVars>
      </dgm:prSet>
      <dgm:spPr/>
      <dgm:t>
        <a:bodyPr/>
        <a:lstStyle/>
        <a:p>
          <a:endParaRPr lang="zh-CN" altLang="en-US"/>
        </a:p>
      </dgm:t>
    </dgm:pt>
  </dgm:ptLst>
  <dgm:cxnLst>
    <dgm:cxn modelId="{10D9CF68-0E1F-487C-8C68-914A2C8BBDAB}" type="presOf" srcId="{62A8FCB3-5E7C-48E5-BE6F-FD9ABB5D7323}" destId="{C66A4394-7E47-491D-B0BB-6E7D4B7E98E3}" srcOrd="0" destOrd="0" presId="urn:microsoft.com/office/officeart/2005/8/layout/hierarchy3"/>
    <dgm:cxn modelId="{D51A0CF8-204E-4B81-A8C1-6F6DA45F7BDC}" type="presOf" srcId="{C4AE02D2-7DB5-46FB-B77F-96C3D22026B5}" destId="{F3E654E9-5E22-45EB-9191-EF918A3AC5AB}" srcOrd="0" destOrd="0" presId="urn:microsoft.com/office/officeart/2005/8/layout/hierarchy3"/>
    <dgm:cxn modelId="{F5702C90-61B1-4084-BB96-491E1799CA84}" type="presOf" srcId="{F6F62986-B720-4710-97CD-B9347EAF8642}" destId="{A7C22968-7CCD-45C2-8374-071A2EB07803}" srcOrd="0" destOrd="0" presId="urn:microsoft.com/office/officeart/2005/8/layout/hierarchy3"/>
    <dgm:cxn modelId="{AC81A9DA-B9E8-4AEF-8F27-336D862F063D}" type="presOf" srcId="{14CB79BC-50CE-4F26-AEF4-7A9444819DB1}" destId="{615D0B53-9495-47AC-8172-9B96EA9D0445}" srcOrd="0" destOrd="0" presId="urn:microsoft.com/office/officeart/2005/8/layout/hierarchy3"/>
    <dgm:cxn modelId="{4BC46E30-27A7-4B76-BA67-2172F3A1DAE3}" srcId="{F6F62986-B720-4710-97CD-B9347EAF8642}" destId="{5018870B-27CD-4DF6-9C31-13891A70419A}" srcOrd="3" destOrd="0" parTransId="{62A8FCB3-5E7C-48E5-BE6F-FD9ABB5D7323}" sibTransId="{F59B8EBF-5E81-4461-B648-D21EC514C7EC}"/>
    <dgm:cxn modelId="{4D1EFE1C-A1B2-48C8-9450-E5239EB99E28}" type="presOf" srcId="{F6F62986-B720-4710-97CD-B9347EAF8642}" destId="{495A5CE1-E763-4422-8808-8A4520E41887}" srcOrd="1" destOrd="0" presId="urn:microsoft.com/office/officeart/2005/8/layout/hierarchy3"/>
    <dgm:cxn modelId="{2FFFB271-8196-4B40-9997-CC9C84DB0EFE}" srcId="{F6F62986-B720-4710-97CD-B9347EAF8642}" destId="{E7DC2C52-27B8-43E9-AC2D-9332B0A6F791}" srcOrd="0" destOrd="0" parTransId="{84C69FD1-CFAE-4006-96ED-6B70B0EE529E}" sibTransId="{28553076-E885-4DFD-A3E1-CBDECD2C8E85}"/>
    <dgm:cxn modelId="{3BC6FA1B-3542-4C33-9E7B-CEE1396980FB}" srcId="{F6F62986-B720-4710-97CD-B9347EAF8642}" destId="{C4AE02D2-7DB5-46FB-B77F-96C3D22026B5}" srcOrd="2" destOrd="0" parTransId="{888DF2B8-D2DA-4232-B4D2-CF63F334C611}" sibTransId="{AD857FCE-0DC6-4AF9-A605-82C804D58C73}"/>
    <dgm:cxn modelId="{ADB8B501-7FC2-4998-B35C-E785CC4AFAA3}" type="presOf" srcId="{888DF2B8-D2DA-4232-B4D2-CF63F334C611}" destId="{4D91572F-C1F3-41CB-822E-187FA15FF0E5}" srcOrd="0" destOrd="0" presId="urn:microsoft.com/office/officeart/2005/8/layout/hierarchy3"/>
    <dgm:cxn modelId="{59605CEC-5E88-480E-A582-F335433ADDA9}" type="presOf" srcId="{84C69FD1-CFAE-4006-96ED-6B70B0EE529E}" destId="{E44672CC-8328-456C-860E-16AA704BF4BD}" srcOrd="0" destOrd="0" presId="urn:microsoft.com/office/officeart/2005/8/layout/hierarchy3"/>
    <dgm:cxn modelId="{D05BD475-3FC4-4474-BE6C-0D8F3491C174}" type="presOf" srcId="{869FEA44-14D3-42DC-B862-5FAF4561D10D}" destId="{3B0547C8-7632-48D9-AF4A-5FF7862D1CDF}" srcOrd="0" destOrd="0" presId="urn:microsoft.com/office/officeart/2005/8/layout/hierarchy3"/>
    <dgm:cxn modelId="{11CF3C90-CFD6-44DB-80D3-23AF69DFDA0C}" type="presOf" srcId="{A0F00DB8-C276-45F1-9019-4300B4875E5C}" destId="{87D4DEC1-83FA-42CE-8EA7-C0D082027D9D}" srcOrd="0" destOrd="0" presId="urn:microsoft.com/office/officeart/2005/8/layout/hierarchy3"/>
    <dgm:cxn modelId="{B07051F9-6569-41BA-8B8A-9D41A3B8F09E}" type="presOf" srcId="{E7DC2C52-27B8-43E9-AC2D-9332B0A6F791}" destId="{494DA5FB-7B2A-48EC-8158-D072E81989CB}" srcOrd="0" destOrd="0" presId="urn:microsoft.com/office/officeart/2005/8/layout/hierarchy3"/>
    <dgm:cxn modelId="{6E054F69-C14D-4253-B565-1517FAFB1FFE}" type="presOf" srcId="{5018870B-27CD-4DF6-9C31-13891A70419A}" destId="{44295308-B32A-44DE-B391-B3D5464ADC21}" srcOrd="0" destOrd="0" presId="urn:microsoft.com/office/officeart/2005/8/layout/hierarchy3"/>
    <dgm:cxn modelId="{21760B15-6CF4-4E2B-B771-25A8A94ED8C3}" type="presOf" srcId="{C3BEEC79-FEAC-4611-8F86-71E8B1609539}" destId="{03A9CDC9-D994-4CD8-8AC1-A66DED572CF1}" srcOrd="0" destOrd="0" presId="urn:microsoft.com/office/officeart/2005/8/layout/hierarchy3"/>
    <dgm:cxn modelId="{15C785EB-2C0C-4969-B9C8-ED31A854FB06}" srcId="{F6F62986-B720-4710-97CD-B9347EAF8642}" destId="{107268DE-F038-4196-8F6A-91AF16C32F91}" srcOrd="4" destOrd="0" parTransId="{869FEA44-14D3-42DC-B862-5FAF4561D10D}" sibTransId="{6590526A-6A96-4E74-AAC6-2218E5D694A1}"/>
    <dgm:cxn modelId="{9118CF8D-311D-4F94-B625-DF6086CF2D8B}" srcId="{C3BEEC79-FEAC-4611-8F86-71E8B1609539}" destId="{F6F62986-B720-4710-97CD-B9347EAF8642}" srcOrd="0" destOrd="0" parTransId="{4B8664D2-0A6D-4903-BBC9-E4E13AA71325}" sibTransId="{23E8DAA0-515A-47AA-B2AE-268357000E4D}"/>
    <dgm:cxn modelId="{74538804-F067-41B8-8196-34C241CBE7F1}" srcId="{F6F62986-B720-4710-97CD-B9347EAF8642}" destId="{14CB79BC-50CE-4F26-AEF4-7A9444819DB1}" srcOrd="1" destOrd="0" parTransId="{A0F00DB8-C276-45F1-9019-4300B4875E5C}" sibTransId="{094905AB-F22F-4ABF-9C5C-8ABB8D9B02FD}"/>
    <dgm:cxn modelId="{226C397C-2C02-4882-8803-29254D065B65}" type="presOf" srcId="{107268DE-F038-4196-8F6A-91AF16C32F91}" destId="{EFBB8FE9-9C46-4CFC-8CB6-DEA7C0541B95}" srcOrd="0" destOrd="0" presId="urn:microsoft.com/office/officeart/2005/8/layout/hierarchy3"/>
    <dgm:cxn modelId="{E6FB7184-7BC4-4F1C-8393-5B11315D0426}" type="presParOf" srcId="{03A9CDC9-D994-4CD8-8AC1-A66DED572CF1}" destId="{B2B40C4C-D930-4C38-83D9-4D93DB15DB6E}" srcOrd="0" destOrd="0" presId="urn:microsoft.com/office/officeart/2005/8/layout/hierarchy3"/>
    <dgm:cxn modelId="{71846015-1BF3-4B42-AC01-9F7DE71AFEC5}" type="presParOf" srcId="{B2B40C4C-D930-4C38-83D9-4D93DB15DB6E}" destId="{F2483569-C6A5-4262-87BD-0D36C74A1171}" srcOrd="0" destOrd="0" presId="urn:microsoft.com/office/officeart/2005/8/layout/hierarchy3"/>
    <dgm:cxn modelId="{9F12D911-E838-4EDB-B0C5-933854361B05}" type="presParOf" srcId="{F2483569-C6A5-4262-87BD-0D36C74A1171}" destId="{A7C22968-7CCD-45C2-8374-071A2EB07803}" srcOrd="0" destOrd="0" presId="urn:microsoft.com/office/officeart/2005/8/layout/hierarchy3"/>
    <dgm:cxn modelId="{22C3358A-AED9-49C2-8C73-51E1586A0E82}" type="presParOf" srcId="{F2483569-C6A5-4262-87BD-0D36C74A1171}" destId="{495A5CE1-E763-4422-8808-8A4520E41887}" srcOrd="1" destOrd="0" presId="urn:microsoft.com/office/officeart/2005/8/layout/hierarchy3"/>
    <dgm:cxn modelId="{184D3F88-C281-4305-8121-4DD37FD4657F}" type="presParOf" srcId="{B2B40C4C-D930-4C38-83D9-4D93DB15DB6E}" destId="{1DC33506-4275-4216-808B-E0F3F6F02156}" srcOrd="1" destOrd="0" presId="urn:microsoft.com/office/officeart/2005/8/layout/hierarchy3"/>
    <dgm:cxn modelId="{78BC1200-D43C-493B-9946-9E271D87A240}" type="presParOf" srcId="{1DC33506-4275-4216-808B-E0F3F6F02156}" destId="{E44672CC-8328-456C-860E-16AA704BF4BD}" srcOrd="0" destOrd="0" presId="urn:microsoft.com/office/officeart/2005/8/layout/hierarchy3"/>
    <dgm:cxn modelId="{3AE51CD5-203F-4214-AAEC-BA013012833B}" type="presParOf" srcId="{1DC33506-4275-4216-808B-E0F3F6F02156}" destId="{494DA5FB-7B2A-48EC-8158-D072E81989CB}" srcOrd="1" destOrd="0" presId="urn:microsoft.com/office/officeart/2005/8/layout/hierarchy3"/>
    <dgm:cxn modelId="{85DABC5B-E378-4DBD-8378-EB69149F169A}" type="presParOf" srcId="{1DC33506-4275-4216-808B-E0F3F6F02156}" destId="{87D4DEC1-83FA-42CE-8EA7-C0D082027D9D}" srcOrd="2" destOrd="0" presId="urn:microsoft.com/office/officeart/2005/8/layout/hierarchy3"/>
    <dgm:cxn modelId="{50F19735-0901-4B75-98BD-47D1B694F995}" type="presParOf" srcId="{1DC33506-4275-4216-808B-E0F3F6F02156}" destId="{615D0B53-9495-47AC-8172-9B96EA9D0445}" srcOrd="3" destOrd="0" presId="urn:microsoft.com/office/officeart/2005/8/layout/hierarchy3"/>
    <dgm:cxn modelId="{BEFD3280-312F-4296-ADCE-4F9B03F3F6A1}" type="presParOf" srcId="{1DC33506-4275-4216-808B-E0F3F6F02156}" destId="{4D91572F-C1F3-41CB-822E-187FA15FF0E5}" srcOrd="4" destOrd="0" presId="urn:microsoft.com/office/officeart/2005/8/layout/hierarchy3"/>
    <dgm:cxn modelId="{9A63DC78-7CC4-4025-85AC-257085673474}" type="presParOf" srcId="{1DC33506-4275-4216-808B-E0F3F6F02156}" destId="{F3E654E9-5E22-45EB-9191-EF918A3AC5AB}" srcOrd="5" destOrd="0" presId="urn:microsoft.com/office/officeart/2005/8/layout/hierarchy3"/>
    <dgm:cxn modelId="{086747CF-6ACD-4679-8EFB-09A53639EECE}" type="presParOf" srcId="{1DC33506-4275-4216-808B-E0F3F6F02156}" destId="{C66A4394-7E47-491D-B0BB-6E7D4B7E98E3}" srcOrd="6" destOrd="0" presId="urn:microsoft.com/office/officeart/2005/8/layout/hierarchy3"/>
    <dgm:cxn modelId="{A0246E13-A097-4713-AB27-DBB28B4B505B}" type="presParOf" srcId="{1DC33506-4275-4216-808B-E0F3F6F02156}" destId="{44295308-B32A-44DE-B391-B3D5464ADC21}" srcOrd="7" destOrd="0" presId="urn:microsoft.com/office/officeart/2005/8/layout/hierarchy3"/>
    <dgm:cxn modelId="{4072D702-FBFB-4184-A0A9-F2952CF73A77}" type="presParOf" srcId="{1DC33506-4275-4216-808B-E0F3F6F02156}" destId="{3B0547C8-7632-48D9-AF4A-5FF7862D1CDF}" srcOrd="8" destOrd="0" presId="urn:microsoft.com/office/officeart/2005/8/layout/hierarchy3"/>
    <dgm:cxn modelId="{530DC2E1-4622-4944-858C-C5CB4037AD28}" type="presParOf" srcId="{1DC33506-4275-4216-808B-E0F3F6F02156}" destId="{EFBB8FE9-9C46-4CFC-8CB6-DEA7C0541B95}"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3BEEC79-FEAC-4611-8F86-71E8B1609539}"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zh-CN" altLang="en-US"/>
        </a:p>
      </dgm:t>
    </dgm:pt>
    <dgm:pt modelId="{F6F62986-B720-4710-97CD-B9347EAF8642}">
      <dgm:prSet phldrT="[文本]"/>
      <dgm:spPr/>
      <dgm:t>
        <a:bodyPr/>
        <a:lstStyle/>
        <a:p>
          <a:r>
            <a:rPr lang="zh-CN" altLang="en-US" b="1" dirty="0" smtClean="0">
              <a:solidFill>
                <a:schemeClr val="tx1"/>
              </a:solidFill>
              <a:latin typeface="楷体_GB2312" pitchFamily="49" charset="-122"/>
              <a:ea typeface="楷体_GB2312" pitchFamily="49" charset="-122"/>
              <a:sym typeface="华文新魏" pitchFamily="2" charset="-122"/>
            </a:rPr>
            <a:t>4</a:t>
          </a:r>
          <a:r>
            <a:rPr lang="en-US" altLang="zh-CN" b="1" dirty="0" smtClean="0">
              <a:solidFill>
                <a:schemeClr val="tx1"/>
              </a:solidFill>
              <a:latin typeface="楷体_GB2312" pitchFamily="49" charset="-122"/>
              <a:ea typeface="楷体_GB2312" pitchFamily="49" charset="-122"/>
              <a:sym typeface="华文新魏" pitchFamily="2" charset="-122"/>
            </a:rPr>
            <a:t>.</a:t>
          </a:r>
          <a:r>
            <a:rPr lang="zh-CN" altLang="en-US" b="1" dirty="0" smtClean="0">
              <a:solidFill>
                <a:schemeClr val="tx1"/>
              </a:solidFill>
              <a:latin typeface="楷体_GB2312" pitchFamily="49" charset="-122"/>
              <a:ea typeface="楷体_GB2312" pitchFamily="49" charset="-122"/>
              <a:sym typeface="华文新魏" pitchFamily="2" charset="-122"/>
            </a:rPr>
            <a:t>产品执行标准及登记注册证明或备案材料</a:t>
          </a:r>
        </a:p>
      </dgm:t>
    </dgm:pt>
    <dgm:pt modelId="{4B8664D2-0A6D-4903-BBC9-E4E13AA71325}" type="parTrans" cxnId="{9118CF8D-311D-4F94-B625-DF6086CF2D8B}">
      <dgm:prSet/>
      <dgm:spPr/>
      <dgm:t>
        <a:bodyPr/>
        <a:lstStyle/>
        <a:p>
          <a:endParaRPr lang="zh-CN" altLang="en-US"/>
        </a:p>
      </dgm:t>
    </dgm:pt>
    <dgm:pt modelId="{23E8DAA0-515A-47AA-B2AE-268357000E4D}" type="sibTrans" cxnId="{9118CF8D-311D-4F94-B625-DF6086CF2D8B}">
      <dgm:prSet/>
      <dgm:spPr/>
      <dgm:t>
        <a:bodyPr/>
        <a:lstStyle/>
        <a:p>
          <a:endParaRPr lang="zh-CN" altLang="en-US"/>
        </a:p>
      </dgm:t>
    </dgm:pt>
    <dgm:pt modelId="{E7DC2C52-27B8-43E9-AC2D-9332B0A6F791}">
      <dgm:prSet phldrT="[文本]" custT="1"/>
      <dgm:spPr/>
      <dgm:t>
        <a:bodyPr/>
        <a:lstStyle/>
        <a:p>
          <a:pPr algn="l"/>
          <a:r>
            <a:rPr lang="zh-CN" altLang="en-US" sz="2000" dirty="0" smtClean="0">
              <a:latin typeface="楷体_GB2312" pitchFamily="49" charset="-122"/>
              <a:ea typeface="楷体_GB2312" pitchFamily="49" charset="-122"/>
              <a:sym typeface="Calibri" pitchFamily="34" charset="0"/>
            </a:rPr>
            <a:t>企业自制定企标的，要有备案号；如当地标准化管理部门确实不备案的，申请企业出具采标说明，并加盖公章</a:t>
          </a:r>
        </a:p>
      </dgm:t>
    </dgm:pt>
    <dgm:pt modelId="{84C69FD1-CFAE-4006-96ED-6B70B0EE529E}" type="parTrans" cxnId="{2FFFB271-8196-4B40-9997-CC9C84DB0EFE}">
      <dgm:prSet/>
      <dgm:spPr/>
      <dgm:t>
        <a:bodyPr/>
        <a:lstStyle/>
        <a:p>
          <a:endParaRPr lang="zh-CN" altLang="en-US"/>
        </a:p>
      </dgm:t>
    </dgm:pt>
    <dgm:pt modelId="{28553076-E885-4DFD-A3E1-CBDECD2C8E85}" type="sibTrans" cxnId="{2FFFB271-8196-4B40-9997-CC9C84DB0EFE}">
      <dgm:prSet/>
      <dgm:spPr/>
      <dgm:t>
        <a:bodyPr/>
        <a:lstStyle/>
        <a:p>
          <a:endParaRPr lang="zh-CN" altLang="en-US"/>
        </a:p>
      </dgm:t>
    </dgm:pt>
    <dgm:pt modelId="{14CB79BC-50CE-4F26-AEF4-7A9444819DB1}">
      <dgm:prSet phldrT="[文本]" custT="1"/>
      <dgm:spPr/>
      <dgm:t>
        <a:bodyPr/>
        <a:lstStyle/>
        <a:p>
          <a:pPr algn="l"/>
          <a:r>
            <a:rPr lang="zh-CN" altLang="en-US" sz="2000" dirty="0" smtClean="0">
              <a:latin typeface="楷体_GB2312" pitchFamily="49" charset="-122"/>
              <a:ea typeface="楷体_GB2312" pitchFamily="49" charset="-122"/>
              <a:sym typeface="Calibri" pitchFamily="34" charset="0"/>
            </a:rPr>
            <a:t>企标包含申报产品型号或种类</a:t>
          </a:r>
          <a:endParaRPr lang="zh-CN" altLang="en-US" sz="2000" dirty="0" smtClean="0">
            <a:latin typeface="楷体_GB2312" pitchFamily="49" charset="-122"/>
            <a:ea typeface="楷体_GB2312" pitchFamily="49" charset="-122"/>
            <a:sym typeface="Arial" charset="0"/>
          </a:endParaRPr>
        </a:p>
      </dgm:t>
    </dgm:pt>
    <dgm:pt modelId="{A0F00DB8-C276-45F1-9019-4300B4875E5C}" type="parTrans" cxnId="{74538804-F067-41B8-8196-34C241CBE7F1}">
      <dgm:prSet/>
      <dgm:spPr/>
      <dgm:t>
        <a:bodyPr/>
        <a:lstStyle/>
        <a:p>
          <a:endParaRPr lang="zh-CN" altLang="en-US"/>
        </a:p>
      </dgm:t>
    </dgm:pt>
    <dgm:pt modelId="{094905AB-F22F-4ABF-9C5C-8ABB8D9B02FD}" type="sibTrans" cxnId="{74538804-F067-41B8-8196-34C241CBE7F1}">
      <dgm:prSet/>
      <dgm:spPr/>
      <dgm:t>
        <a:bodyPr/>
        <a:lstStyle/>
        <a:p>
          <a:endParaRPr lang="zh-CN" altLang="en-US"/>
        </a:p>
      </dgm:t>
    </dgm:pt>
    <dgm:pt modelId="{5018870B-27CD-4DF6-9C31-13891A70419A}">
      <dgm:prSet phldrT="[文本]" custT="1"/>
      <dgm:spPr/>
      <dgm:t>
        <a:bodyPr/>
        <a:lstStyle/>
        <a:p>
          <a:pPr algn="l"/>
          <a:r>
            <a:rPr lang="zh-CN" altLang="en-US" sz="2000" dirty="0" smtClean="0">
              <a:latin typeface="楷体_GB2312" pitchFamily="49" charset="-122"/>
              <a:ea typeface="楷体_GB2312" pitchFamily="49" charset="-122"/>
              <a:sym typeface="Calibri" pitchFamily="34" charset="0"/>
            </a:rPr>
            <a:t>复印件一份，盖公章</a:t>
          </a:r>
          <a:endParaRPr lang="zh-CN" altLang="en-US" sz="2000" dirty="0" smtClean="0">
            <a:latin typeface="楷体_GB2312" pitchFamily="49" charset="-122"/>
            <a:ea typeface="楷体_GB2312" pitchFamily="49" charset="-122"/>
            <a:sym typeface="Arial" charset="0"/>
          </a:endParaRPr>
        </a:p>
      </dgm:t>
    </dgm:pt>
    <dgm:pt modelId="{62A8FCB3-5E7C-48E5-BE6F-FD9ABB5D7323}" type="parTrans" cxnId="{4BC46E30-27A7-4B76-BA67-2172F3A1DAE3}">
      <dgm:prSet/>
      <dgm:spPr/>
      <dgm:t>
        <a:bodyPr/>
        <a:lstStyle/>
        <a:p>
          <a:endParaRPr lang="zh-CN" altLang="en-US"/>
        </a:p>
      </dgm:t>
    </dgm:pt>
    <dgm:pt modelId="{F59B8EBF-5E81-4461-B648-D21EC514C7EC}" type="sibTrans" cxnId="{4BC46E30-27A7-4B76-BA67-2172F3A1DAE3}">
      <dgm:prSet/>
      <dgm:spPr/>
      <dgm:t>
        <a:bodyPr/>
        <a:lstStyle/>
        <a:p>
          <a:endParaRPr lang="zh-CN" altLang="en-US"/>
        </a:p>
      </dgm:t>
    </dgm:pt>
    <dgm:pt modelId="{C4AE02D2-7DB5-46FB-B77F-96C3D22026B5}">
      <dgm:prSet phldrT="[文本]" custT="1"/>
      <dgm:spPr/>
      <dgm:t>
        <a:bodyPr/>
        <a:lstStyle/>
        <a:p>
          <a:pPr algn="l"/>
          <a:r>
            <a:rPr lang="zh-CN" altLang="en-US" sz="1800" dirty="0" smtClean="0">
              <a:latin typeface="楷体_GB2312" pitchFamily="49" charset="-122"/>
              <a:ea typeface="楷体_GB2312" pitchFamily="49" charset="-122"/>
              <a:sym typeface="Calibri" pitchFamily="34" charset="0"/>
            </a:rPr>
            <a:t>执行国家标准或行标的，应为</a:t>
          </a:r>
          <a:r>
            <a:rPr lang="zh-CN" altLang="en-US" sz="2000" dirty="0" smtClean="0">
              <a:latin typeface="楷体_GB2312" pitchFamily="49" charset="-122"/>
              <a:ea typeface="楷体_GB2312" pitchFamily="49" charset="-122"/>
              <a:sym typeface="Calibri" pitchFamily="34" charset="0"/>
            </a:rPr>
            <a:t>现行</a:t>
          </a:r>
          <a:r>
            <a:rPr lang="zh-CN" altLang="en-US" sz="1800" dirty="0" smtClean="0">
              <a:latin typeface="楷体_GB2312" pitchFamily="49" charset="-122"/>
              <a:ea typeface="楷体_GB2312" pitchFamily="49" charset="-122"/>
              <a:sym typeface="Calibri" pitchFamily="34" charset="0"/>
            </a:rPr>
            <a:t>有效标准，可以不提供标准文本，只提供登记注册证明即可</a:t>
          </a:r>
          <a:endParaRPr lang="zh-CN" altLang="en-US" sz="1800" dirty="0" smtClean="0">
            <a:latin typeface="楷体_GB2312" pitchFamily="49" charset="-122"/>
            <a:ea typeface="楷体_GB2312" pitchFamily="49" charset="-122"/>
            <a:sym typeface="Arial" charset="0"/>
          </a:endParaRPr>
        </a:p>
      </dgm:t>
    </dgm:pt>
    <dgm:pt modelId="{888DF2B8-D2DA-4232-B4D2-CF63F334C611}" type="parTrans" cxnId="{3BC6FA1B-3542-4C33-9E7B-CEE1396980FB}">
      <dgm:prSet/>
      <dgm:spPr/>
      <dgm:t>
        <a:bodyPr/>
        <a:lstStyle/>
        <a:p>
          <a:endParaRPr lang="zh-CN" altLang="en-US"/>
        </a:p>
      </dgm:t>
    </dgm:pt>
    <dgm:pt modelId="{AD857FCE-0DC6-4AF9-A605-82C804D58C73}" type="sibTrans" cxnId="{3BC6FA1B-3542-4C33-9E7B-CEE1396980FB}">
      <dgm:prSet/>
      <dgm:spPr/>
      <dgm:t>
        <a:bodyPr/>
        <a:lstStyle/>
        <a:p>
          <a:endParaRPr lang="zh-CN" altLang="en-US"/>
        </a:p>
      </dgm:t>
    </dgm:pt>
    <dgm:pt modelId="{03A9CDC9-D994-4CD8-8AC1-A66DED572CF1}" type="pres">
      <dgm:prSet presAssocID="{C3BEEC79-FEAC-4611-8F86-71E8B1609539}" presName="diagram" presStyleCnt="0">
        <dgm:presLayoutVars>
          <dgm:chPref val="1"/>
          <dgm:dir/>
          <dgm:animOne val="branch"/>
          <dgm:animLvl val="lvl"/>
          <dgm:resizeHandles/>
        </dgm:presLayoutVars>
      </dgm:prSet>
      <dgm:spPr/>
      <dgm:t>
        <a:bodyPr/>
        <a:lstStyle/>
        <a:p>
          <a:endParaRPr lang="zh-CN" altLang="en-US"/>
        </a:p>
      </dgm:t>
    </dgm:pt>
    <dgm:pt modelId="{B2B40C4C-D930-4C38-83D9-4D93DB15DB6E}" type="pres">
      <dgm:prSet presAssocID="{F6F62986-B720-4710-97CD-B9347EAF8642}" presName="root" presStyleCnt="0"/>
      <dgm:spPr/>
    </dgm:pt>
    <dgm:pt modelId="{F2483569-C6A5-4262-87BD-0D36C74A1171}" type="pres">
      <dgm:prSet presAssocID="{F6F62986-B720-4710-97CD-B9347EAF8642}" presName="rootComposite" presStyleCnt="0"/>
      <dgm:spPr/>
    </dgm:pt>
    <dgm:pt modelId="{A7C22968-7CCD-45C2-8374-071A2EB07803}" type="pres">
      <dgm:prSet presAssocID="{F6F62986-B720-4710-97CD-B9347EAF8642}" presName="rootText" presStyleLbl="node1" presStyleIdx="0" presStyleCnt="1" custScaleX="681063" custLinFactNeighborX="6997" custLinFactNeighborY="-48426"/>
      <dgm:spPr/>
      <dgm:t>
        <a:bodyPr/>
        <a:lstStyle/>
        <a:p>
          <a:endParaRPr lang="zh-CN" altLang="en-US"/>
        </a:p>
      </dgm:t>
    </dgm:pt>
    <dgm:pt modelId="{495A5CE1-E763-4422-8808-8A4520E41887}" type="pres">
      <dgm:prSet presAssocID="{F6F62986-B720-4710-97CD-B9347EAF8642}" presName="rootConnector" presStyleLbl="node1" presStyleIdx="0" presStyleCnt="1"/>
      <dgm:spPr/>
      <dgm:t>
        <a:bodyPr/>
        <a:lstStyle/>
        <a:p>
          <a:endParaRPr lang="zh-CN" altLang="en-US"/>
        </a:p>
      </dgm:t>
    </dgm:pt>
    <dgm:pt modelId="{1DC33506-4275-4216-808B-E0F3F6F02156}" type="pres">
      <dgm:prSet presAssocID="{F6F62986-B720-4710-97CD-B9347EAF8642}" presName="childShape" presStyleCnt="0"/>
      <dgm:spPr/>
    </dgm:pt>
    <dgm:pt modelId="{E44672CC-8328-456C-860E-16AA704BF4BD}" type="pres">
      <dgm:prSet presAssocID="{84C69FD1-CFAE-4006-96ED-6B70B0EE529E}" presName="Name13" presStyleLbl="parChTrans1D2" presStyleIdx="0" presStyleCnt="4"/>
      <dgm:spPr/>
      <dgm:t>
        <a:bodyPr/>
        <a:lstStyle/>
        <a:p>
          <a:endParaRPr lang="zh-CN" altLang="en-US"/>
        </a:p>
      </dgm:t>
    </dgm:pt>
    <dgm:pt modelId="{494DA5FB-7B2A-48EC-8158-D072E81989CB}" type="pres">
      <dgm:prSet presAssocID="{E7DC2C52-27B8-43E9-AC2D-9332B0A6F791}" presName="childText" presStyleLbl="bgAcc1" presStyleIdx="0" presStyleCnt="4" custScaleX="865067" custScaleY="133922">
        <dgm:presLayoutVars>
          <dgm:bulletEnabled val="1"/>
        </dgm:presLayoutVars>
      </dgm:prSet>
      <dgm:spPr/>
      <dgm:t>
        <a:bodyPr/>
        <a:lstStyle/>
        <a:p>
          <a:endParaRPr lang="zh-CN" altLang="en-US"/>
        </a:p>
      </dgm:t>
    </dgm:pt>
    <dgm:pt modelId="{87D4DEC1-83FA-42CE-8EA7-C0D082027D9D}" type="pres">
      <dgm:prSet presAssocID="{A0F00DB8-C276-45F1-9019-4300B4875E5C}" presName="Name13" presStyleLbl="parChTrans1D2" presStyleIdx="1" presStyleCnt="4"/>
      <dgm:spPr/>
      <dgm:t>
        <a:bodyPr/>
        <a:lstStyle/>
        <a:p>
          <a:endParaRPr lang="zh-CN" altLang="en-US"/>
        </a:p>
      </dgm:t>
    </dgm:pt>
    <dgm:pt modelId="{615D0B53-9495-47AC-8172-9B96EA9D0445}" type="pres">
      <dgm:prSet presAssocID="{14CB79BC-50CE-4F26-AEF4-7A9444819DB1}" presName="childText" presStyleLbl="bgAcc1" presStyleIdx="1" presStyleCnt="4" custScaleX="464366" custScaleY="137122">
        <dgm:presLayoutVars>
          <dgm:bulletEnabled val="1"/>
        </dgm:presLayoutVars>
      </dgm:prSet>
      <dgm:spPr/>
      <dgm:t>
        <a:bodyPr/>
        <a:lstStyle/>
        <a:p>
          <a:endParaRPr lang="zh-CN" altLang="en-US"/>
        </a:p>
      </dgm:t>
    </dgm:pt>
    <dgm:pt modelId="{4D91572F-C1F3-41CB-822E-187FA15FF0E5}" type="pres">
      <dgm:prSet presAssocID="{888DF2B8-D2DA-4232-B4D2-CF63F334C611}" presName="Name13" presStyleLbl="parChTrans1D2" presStyleIdx="2" presStyleCnt="4"/>
      <dgm:spPr/>
      <dgm:t>
        <a:bodyPr/>
        <a:lstStyle/>
        <a:p>
          <a:endParaRPr lang="zh-CN" altLang="en-US"/>
        </a:p>
      </dgm:t>
    </dgm:pt>
    <dgm:pt modelId="{F3E654E9-5E22-45EB-9191-EF918A3AC5AB}" type="pres">
      <dgm:prSet presAssocID="{C4AE02D2-7DB5-46FB-B77F-96C3D22026B5}" presName="childText" presStyleLbl="bgAcc1" presStyleIdx="2" presStyleCnt="4" custScaleX="863791" custScaleY="146375">
        <dgm:presLayoutVars>
          <dgm:bulletEnabled val="1"/>
        </dgm:presLayoutVars>
      </dgm:prSet>
      <dgm:spPr/>
      <dgm:t>
        <a:bodyPr/>
        <a:lstStyle/>
        <a:p>
          <a:endParaRPr lang="zh-CN" altLang="en-US"/>
        </a:p>
      </dgm:t>
    </dgm:pt>
    <dgm:pt modelId="{C66A4394-7E47-491D-B0BB-6E7D4B7E98E3}" type="pres">
      <dgm:prSet presAssocID="{62A8FCB3-5E7C-48E5-BE6F-FD9ABB5D7323}" presName="Name13" presStyleLbl="parChTrans1D2" presStyleIdx="3" presStyleCnt="4"/>
      <dgm:spPr/>
      <dgm:t>
        <a:bodyPr/>
        <a:lstStyle/>
        <a:p>
          <a:endParaRPr lang="zh-CN" altLang="en-US"/>
        </a:p>
      </dgm:t>
    </dgm:pt>
    <dgm:pt modelId="{44295308-B32A-44DE-B391-B3D5464ADC21}" type="pres">
      <dgm:prSet presAssocID="{5018870B-27CD-4DF6-9C31-13891A70419A}" presName="childText" presStyleLbl="bgAcc1" presStyleIdx="3" presStyleCnt="4" custScaleX="322251">
        <dgm:presLayoutVars>
          <dgm:bulletEnabled val="1"/>
        </dgm:presLayoutVars>
      </dgm:prSet>
      <dgm:spPr/>
      <dgm:t>
        <a:bodyPr/>
        <a:lstStyle/>
        <a:p>
          <a:endParaRPr lang="zh-CN" altLang="en-US"/>
        </a:p>
      </dgm:t>
    </dgm:pt>
  </dgm:ptLst>
  <dgm:cxnLst>
    <dgm:cxn modelId="{2649891D-E272-48F6-B33E-1B869B51299A}" type="presOf" srcId="{888DF2B8-D2DA-4232-B4D2-CF63F334C611}" destId="{4D91572F-C1F3-41CB-822E-187FA15FF0E5}" srcOrd="0" destOrd="0" presId="urn:microsoft.com/office/officeart/2005/8/layout/hierarchy3"/>
    <dgm:cxn modelId="{6183274A-5B7E-4254-9BD2-47EF1F259C73}" type="presOf" srcId="{62A8FCB3-5E7C-48E5-BE6F-FD9ABB5D7323}" destId="{C66A4394-7E47-491D-B0BB-6E7D4B7E98E3}" srcOrd="0" destOrd="0" presId="urn:microsoft.com/office/officeart/2005/8/layout/hierarchy3"/>
    <dgm:cxn modelId="{B082C732-0A76-40EC-ABBF-4462156D84C4}" type="presOf" srcId="{F6F62986-B720-4710-97CD-B9347EAF8642}" destId="{495A5CE1-E763-4422-8808-8A4520E41887}" srcOrd="1" destOrd="0" presId="urn:microsoft.com/office/officeart/2005/8/layout/hierarchy3"/>
    <dgm:cxn modelId="{4BC46E30-27A7-4B76-BA67-2172F3A1DAE3}" srcId="{F6F62986-B720-4710-97CD-B9347EAF8642}" destId="{5018870B-27CD-4DF6-9C31-13891A70419A}" srcOrd="3" destOrd="0" parTransId="{62A8FCB3-5E7C-48E5-BE6F-FD9ABB5D7323}" sibTransId="{F59B8EBF-5E81-4461-B648-D21EC514C7EC}"/>
    <dgm:cxn modelId="{2FFFB271-8196-4B40-9997-CC9C84DB0EFE}" srcId="{F6F62986-B720-4710-97CD-B9347EAF8642}" destId="{E7DC2C52-27B8-43E9-AC2D-9332B0A6F791}" srcOrd="0" destOrd="0" parTransId="{84C69FD1-CFAE-4006-96ED-6B70B0EE529E}" sibTransId="{28553076-E885-4DFD-A3E1-CBDECD2C8E85}"/>
    <dgm:cxn modelId="{3BC6FA1B-3542-4C33-9E7B-CEE1396980FB}" srcId="{F6F62986-B720-4710-97CD-B9347EAF8642}" destId="{C4AE02D2-7DB5-46FB-B77F-96C3D22026B5}" srcOrd="2" destOrd="0" parTransId="{888DF2B8-D2DA-4232-B4D2-CF63F334C611}" sibTransId="{AD857FCE-0DC6-4AF9-A605-82C804D58C73}"/>
    <dgm:cxn modelId="{9F8DF131-9D46-4C94-A1AA-3F142B94ACA3}" type="presOf" srcId="{14CB79BC-50CE-4F26-AEF4-7A9444819DB1}" destId="{615D0B53-9495-47AC-8172-9B96EA9D0445}" srcOrd="0" destOrd="0" presId="urn:microsoft.com/office/officeart/2005/8/layout/hierarchy3"/>
    <dgm:cxn modelId="{007C5887-72E4-4897-A983-BFA9520C62B4}" type="presOf" srcId="{84C69FD1-CFAE-4006-96ED-6B70B0EE529E}" destId="{E44672CC-8328-456C-860E-16AA704BF4BD}" srcOrd="0" destOrd="0" presId="urn:microsoft.com/office/officeart/2005/8/layout/hierarchy3"/>
    <dgm:cxn modelId="{EBFC8CEC-6ECB-4649-A2D4-23152566C86B}" type="presOf" srcId="{C4AE02D2-7DB5-46FB-B77F-96C3D22026B5}" destId="{F3E654E9-5E22-45EB-9191-EF918A3AC5AB}" srcOrd="0" destOrd="0" presId="urn:microsoft.com/office/officeart/2005/8/layout/hierarchy3"/>
    <dgm:cxn modelId="{3992643C-D1AC-4501-A984-2AB56CBF5707}" type="presOf" srcId="{E7DC2C52-27B8-43E9-AC2D-9332B0A6F791}" destId="{494DA5FB-7B2A-48EC-8158-D072E81989CB}" srcOrd="0" destOrd="0" presId="urn:microsoft.com/office/officeart/2005/8/layout/hierarchy3"/>
    <dgm:cxn modelId="{32A903BF-F8CB-41DF-BA93-2F7EEAD1BCBD}" type="presOf" srcId="{C3BEEC79-FEAC-4611-8F86-71E8B1609539}" destId="{03A9CDC9-D994-4CD8-8AC1-A66DED572CF1}" srcOrd="0" destOrd="0" presId="urn:microsoft.com/office/officeart/2005/8/layout/hierarchy3"/>
    <dgm:cxn modelId="{F1EF4066-4A09-41F9-B9B5-41F3F1ED7D53}" type="presOf" srcId="{F6F62986-B720-4710-97CD-B9347EAF8642}" destId="{A7C22968-7CCD-45C2-8374-071A2EB07803}" srcOrd="0" destOrd="0" presId="urn:microsoft.com/office/officeart/2005/8/layout/hierarchy3"/>
    <dgm:cxn modelId="{7AD3CEC2-955B-4B64-B5D4-16711FC276E7}" type="presOf" srcId="{5018870B-27CD-4DF6-9C31-13891A70419A}" destId="{44295308-B32A-44DE-B391-B3D5464ADC21}" srcOrd="0" destOrd="0" presId="urn:microsoft.com/office/officeart/2005/8/layout/hierarchy3"/>
    <dgm:cxn modelId="{74538804-F067-41B8-8196-34C241CBE7F1}" srcId="{F6F62986-B720-4710-97CD-B9347EAF8642}" destId="{14CB79BC-50CE-4F26-AEF4-7A9444819DB1}" srcOrd="1" destOrd="0" parTransId="{A0F00DB8-C276-45F1-9019-4300B4875E5C}" sibTransId="{094905AB-F22F-4ABF-9C5C-8ABB8D9B02FD}"/>
    <dgm:cxn modelId="{9118CF8D-311D-4F94-B625-DF6086CF2D8B}" srcId="{C3BEEC79-FEAC-4611-8F86-71E8B1609539}" destId="{F6F62986-B720-4710-97CD-B9347EAF8642}" srcOrd="0" destOrd="0" parTransId="{4B8664D2-0A6D-4903-BBC9-E4E13AA71325}" sibTransId="{23E8DAA0-515A-47AA-B2AE-268357000E4D}"/>
    <dgm:cxn modelId="{844719D8-3087-4955-B5BC-7A81C205AEE9}" type="presOf" srcId="{A0F00DB8-C276-45F1-9019-4300B4875E5C}" destId="{87D4DEC1-83FA-42CE-8EA7-C0D082027D9D}" srcOrd="0" destOrd="0" presId="urn:microsoft.com/office/officeart/2005/8/layout/hierarchy3"/>
    <dgm:cxn modelId="{977B75A6-0C7A-4EFC-8460-829E5B86DE01}" type="presParOf" srcId="{03A9CDC9-D994-4CD8-8AC1-A66DED572CF1}" destId="{B2B40C4C-D930-4C38-83D9-4D93DB15DB6E}" srcOrd="0" destOrd="0" presId="urn:microsoft.com/office/officeart/2005/8/layout/hierarchy3"/>
    <dgm:cxn modelId="{716641BA-47E7-41B4-99CE-8873268EFFC3}" type="presParOf" srcId="{B2B40C4C-D930-4C38-83D9-4D93DB15DB6E}" destId="{F2483569-C6A5-4262-87BD-0D36C74A1171}" srcOrd="0" destOrd="0" presId="urn:microsoft.com/office/officeart/2005/8/layout/hierarchy3"/>
    <dgm:cxn modelId="{3ED432E5-C143-4FB6-8AAD-80EEAA9227E3}" type="presParOf" srcId="{F2483569-C6A5-4262-87BD-0D36C74A1171}" destId="{A7C22968-7CCD-45C2-8374-071A2EB07803}" srcOrd="0" destOrd="0" presId="urn:microsoft.com/office/officeart/2005/8/layout/hierarchy3"/>
    <dgm:cxn modelId="{442DDB39-3AD6-47A9-9966-6E28E984F5C7}" type="presParOf" srcId="{F2483569-C6A5-4262-87BD-0D36C74A1171}" destId="{495A5CE1-E763-4422-8808-8A4520E41887}" srcOrd="1" destOrd="0" presId="urn:microsoft.com/office/officeart/2005/8/layout/hierarchy3"/>
    <dgm:cxn modelId="{19A74D91-C32D-49A0-8556-1E8592DA9EAD}" type="presParOf" srcId="{B2B40C4C-D930-4C38-83D9-4D93DB15DB6E}" destId="{1DC33506-4275-4216-808B-E0F3F6F02156}" srcOrd="1" destOrd="0" presId="urn:microsoft.com/office/officeart/2005/8/layout/hierarchy3"/>
    <dgm:cxn modelId="{659EF421-DAC3-4C03-9C76-3ED540B0CA40}" type="presParOf" srcId="{1DC33506-4275-4216-808B-E0F3F6F02156}" destId="{E44672CC-8328-456C-860E-16AA704BF4BD}" srcOrd="0" destOrd="0" presId="urn:microsoft.com/office/officeart/2005/8/layout/hierarchy3"/>
    <dgm:cxn modelId="{96B8DD18-D4EA-4E35-BD73-1EF439BCD90A}" type="presParOf" srcId="{1DC33506-4275-4216-808B-E0F3F6F02156}" destId="{494DA5FB-7B2A-48EC-8158-D072E81989CB}" srcOrd="1" destOrd="0" presId="urn:microsoft.com/office/officeart/2005/8/layout/hierarchy3"/>
    <dgm:cxn modelId="{A53E436F-84D7-4B16-92D1-05D1315DC99D}" type="presParOf" srcId="{1DC33506-4275-4216-808B-E0F3F6F02156}" destId="{87D4DEC1-83FA-42CE-8EA7-C0D082027D9D}" srcOrd="2" destOrd="0" presId="urn:microsoft.com/office/officeart/2005/8/layout/hierarchy3"/>
    <dgm:cxn modelId="{0E16FC96-17B0-4E8C-AB4A-37CF5B9E6586}" type="presParOf" srcId="{1DC33506-4275-4216-808B-E0F3F6F02156}" destId="{615D0B53-9495-47AC-8172-9B96EA9D0445}" srcOrd="3" destOrd="0" presId="urn:microsoft.com/office/officeart/2005/8/layout/hierarchy3"/>
    <dgm:cxn modelId="{C2785F55-6503-4336-8E4B-C2EAA58337F6}" type="presParOf" srcId="{1DC33506-4275-4216-808B-E0F3F6F02156}" destId="{4D91572F-C1F3-41CB-822E-187FA15FF0E5}" srcOrd="4" destOrd="0" presId="urn:microsoft.com/office/officeart/2005/8/layout/hierarchy3"/>
    <dgm:cxn modelId="{71E8C75A-4C74-4CA9-B5B7-2AD3E02340D9}" type="presParOf" srcId="{1DC33506-4275-4216-808B-E0F3F6F02156}" destId="{F3E654E9-5E22-45EB-9191-EF918A3AC5AB}" srcOrd="5" destOrd="0" presId="urn:microsoft.com/office/officeart/2005/8/layout/hierarchy3"/>
    <dgm:cxn modelId="{B3B2ADEB-E9F6-493D-A08A-EA21EDDD51B0}" type="presParOf" srcId="{1DC33506-4275-4216-808B-E0F3F6F02156}" destId="{C66A4394-7E47-491D-B0BB-6E7D4B7E98E3}" srcOrd="6" destOrd="0" presId="urn:microsoft.com/office/officeart/2005/8/layout/hierarchy3"/>
    <dgm:cxn modelId="{75955193-909C-4D4A-BC18-7B52D294BACF}" type="presParOf" srcId="{1DC33506-4275-4216-808B-E0F3F6F02156}" destId="{44295308-B32A-44DE-B391-B3D5464ADC21}"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3BEEC79-FEAC-4611-8F86-71E8B1609539}"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zh-CN" altLang="en-US"/>
        </a:p>
      </dgm:t>
    </dgm:pt>
    <dgm:pt modelId="{F6F62986-B720-4710-97CD-B9347EAF8642}">
      <dgm:prSet phldrT="[文本]" custT="1"/>
      <dgm:spPr/>
      <dgm:t>
        <a:bodyPr/>
        <a:lstStyle/>
        <a:p>
          <a:pPr algn="ctr"/>
          <a:r>
            <a:rPr lang="zh-CN" altLang="en-US" sz="2400" b="1" dirty="0" smtClean="0">
              <a:solidFill>
                <a:schemeClr val="tx1"/>
              </a:solidFill>
              <a:latin typeface="楷体_GB2312" pitchFamily="49" charset="-122"/>
              <a:ea typeface="楷体_GB2312" pitchFamily="49" charset="-122"/>
              <a:sym typeface="华文新魏" pitchFamily="2" charset="-122"/>
            </a:rPr>
            <a:t>5</a:t>
          </a:r>
          <a:r>
            <a:rPr lang="en-US" altLang="zh-CN" sz="2400" b="1" dirty="0" smtClean="0">
              <a:solidFill>
                <a:schemeClr val="tx1"/>
              </a:solidFill>
              <a:latin typeface="楷体_GB2312" pitchFamily="49" charset="-122"/>
              <a:ea typeface="楷体_GB2312" pitchFamily="49" charset="-122"/>
              <a:sym typeface="华文新魏" pitchFamily="2" charset="-122"/>
            </a:rPr>
            <a:t>.</a:t>
          </a:r>
          <a:r>
            <a:rPr lang="zh-CN" altLang="en-US" sz="2400" b="1" dirty="0" smtClean="0">
              <a:solidFill>
                <a:schemeClr val="tx1"/>
              </a:solidFill>
              <a:latin typeface="楷体_GB2312" pitchFamily="49" charset="-122"/>
              <a:ea typeface="楷体_GB2312" pitchFamily="49" charset="-122"/>
              <a:sym typeface="华文新魏" pitchFamily="2" charset="-122"/>
            </a:rPr>
            <a:t>产品使用说明书</a:t>
          </a:r>
        </a:p>
      </dgm:t>
    </dgm:pt>
    <dgm:pt modelId="{4B8664D2-0A6D-4903-BBC9-E4E13AA71325}" type="parTrans" cxnId="{9118CF8D-311D-4F94-B625-DF6086CF2D8B}">
      <dgm:prSet/>
      <dgm:spPr/>
      <dgm:t>
        <a:bodyPr/>
        <a:lstStyle/>
        <a:p>
          <a:endParaRPr lang="zh-CN" altLang="en-US"/>
        </a:p>
      </dgm:t>
    </dgm:pt>
    <dgm:pt modelId="{23E8DAA0-515A-47AA-B2AE-268357000E4D}" type="sibTrans" cxnId="{9118CF8D-311D-4F94-B625-DF6086CF2D8B}">
      <dgm:prSet/>
      <dgm:spPr/>
      <dgm:t>
        <a:bodyPr/>
        <a:lstStyle/>
        <a:p>
          <a:endParaRPr lang="zh-CN" altLang="en-US"/>
        </a:p>
      </dgm:t>
    </dgm:pt>
    <dgm:pt modelId="{E7DC2C52-27B8-43E9-AC2D-9332B0A6F791}">
      <dgm:prSet phldrT="[文本]" custT="1"/>
      <dgm:spPr/>
      <dgm:t>
        <a:bodyPr/>
        <a:lstStyle/>
        <a:p>
          <a:pPr algn="l"/>
          <a:r>
            <a:rPr lang="zh-CN" altLang="en-US" sz="2400" dirty="0" smtClean="0">
              <a:latin typeface="楷体_GB2312" pitchFamily="49" charset="-122"/>
              <a:ea typeface="楷体_GB2312" pitchFamily="49" charset="-122"/>
              <a:sym typeface="Calibri" pitchFamily="34" charset="0"/>
            </a:rPr>
            <a:t>正式的印刷版本，装帧完整，不受理打印稿、复印稿</a:t>
          </a:r>
        </a:p>
      </dgm:t>
    </dgm:pt>
    <dgm:pt modelId="{84C69FD1-CFAE-4006-96ED-6B70B0EE529E}" type="parTrans" cxnId="{2FFFB271-8196-4B40-9997-CC9C84DB0EFE}">
      <dgm:prSet/>
      <dgm:spPr/>
      <dgm:t>
        <a:bodyPr/>
        <a:lstStyle/>
        <a:p>
          <a:endParaRPr lang="zh-CN" altLang="en-US"/>
        </a:p>
      </dgm:t>
    </dgm:pt>
    <dgm:pt modelId="{28553076-E885-4DFD-A3E1-CBDECD2C8E85}" type="sibTrans" cxnId="{2FFFB271-8196-4B40-9997-CC9C84DB0EFE}">
      <dgm:prSet/>
      <dgm:spPr/>
      <dgm:t>
        <a:bodyPr/>
        <a:lstStyle/>
        <a:p>
          <a:endParaRPr lang="zh-CN" altLang="en-US"/>
        </a:p>
      </dgm:t>
    </dgm:pt>
    <dgm:pt modelId="{14CB79BC-50CE-4F26-AEF4-7A9444819DB1}">
      <dgm:prSet phldrT="[文本]" custT="1"/>
      <dgm:spPr/>
      <dgm:t>
        <a:bodyPr/>
        <a:lstStyle/>
        <a:p>
          <a:pPr algn="l"/>
          <a:r>
            <a:rPr lang="zh-CN" altLang="en-US" sz="2400" dirty="0" smtClean="0">
              <a:latin typeface="楷体_GB2312" pitchFamily="49" charset="-122"/>
              <a:ea typeface="楷体_GB2312" pitchFamily="49" charset="-122"/>
              <a:sym typeface="Calibri" pitchFamily="34" charset="0"/>
            </a:rPr>
            <a:t>说明书中产品型号、名称与申请书一致</a:t>
          </a:r>
          <a:endParaRPr lang="zh-CN" altLang="en-US" sz="2400" dirty="0" smtClean="0">
            <a:latin typeface="楷体_GB2312" pitchFamily="49" charset="-122"/>
            <a:ea typeface="楷体_GB2312" pitchFamily="49" charset="-122"/>
            <a:sym typeface="Arial" charset="0"/>
          </a:endParaRPr>
        </a:p>
      </dgm:t>
    </dgm:pt>
    <dgm:pt modelId="{A0F00DB8-C276-45F1-9019-4300B4875E5C}" type="parTrans" cxnId="{74538804-F067-41B8-8196-34C241CBE7F1}">
      <dgm:prSet/>
      <dgm:spPr/>
      <dgm:t>
        <a:bodyPr/>
        <a:lstStyle/>
        <a:p>
          <a:endParaRPr lang="zh-CN" altLang="en-US"/>
        </a:p>
      </dgm:t>
    </dgm:pt>
    <dgm:pt modelId="{094905AB-F22F-4ABF-9C5C-8ABB8D9B02FD}" type="sibTrans" cxnId="{74538804-F067-41B8-8196-34C241CBE7F1}">
      <dgm:prSet/>
      <dgm:spPr/>
      <dgm:t>
        <a:bodyPr/>
        <a:lstStyle/>
        <a:p>
          <a:endParaRPr lang="zh-CN" altLang="en-US"/>
        </a:p>
      </dgm:t>
    </dgm:pt>
    <dgm:pt modelId="{5018870B-27CD-4DF6-9C31-13891A70419A}">
      <dgm:prSet phldrT="[文本]" custT="1"/>
      <dgm:spPr/>
      <dgm:t>
        <a:bodyPr/>
        <a:lstStyle/>
        <a:p>
          <a:pPr algn="l"/>
          <a:r>
            <a:rPr lang="zh-CN" altLang="en-US" sz="2400" dirty="0" smtClean="0">
              <a:latin typeface="楷体_GB2312" pitchFamily="49" charset="-122"/>
              <a:ea typeface="楷体_GB2312" pitchFamily="49" charset="-122"/>
              <a:sym typeface="Calibri" pitchFamily="34" charset="0"/>
            </a:rPr>
            <a:t>正式文本一份，盖公章</a:t>
          </a:r>
          <a:endParaRPr lang="zh-CN" altLang="en-US" sz="2400" dirty="0" smtClean="0">
            <a:latin typeface="楷体_GB2312" pitchFamily="49" charset="-122"/>
            <a:ea typeface="楷体_GB2312" pitchFamily="49" charset="-122"/>
            <a:sym typeface="Arial" charset="0"/>
          </a:endParaRPr>
        </a:p>
      </dgm:t>
    </dgm:pt>
    <dgm:pt modelId="{62A8FCB3-5E7C-48E5-BE6F-FD9ABB5D7323}" type="parTrans" cxnId="{4BC46E30-27A7-4B76-BA67-2172F3A1DAE3}">
      <dgm:prSet/>
      <dgm:spPr/>
      <dgm:t>
        <a:bodyPr/>
        <a:lstStyle/>
        <a:p>
          <a:endParaRPr lang="zh-CN" altLang="en-US"/>
        </a:p>
      </dgm:t>
    </dgm:pt>
    <dgm:pt modelId="{F59B8EBF-5E81-4461-B648-D21EC514C7EC}" type="sibTrans" cxnId="{4BC46E30-27A7-4B76-BA67-2172F3A1DAE3}">
      <dgm:prSet/>
      <dgm:spPr/>
      <dgm:t>
        <a:bodyPr/>
        <a:lstStyle/>
        <a:p>
          <a:endParaRPr lang="zh-CN" altLang="en-US"/>
        </a:p>
      </dgm:t>
    </dgm:pt>
    <dgm:pt modelId="{C4AE02D2-7DB5-46FB-B77F-96C3D22026B5}">
      <dgm:prSet phldrT="[文本]" custT="1"/>
      <dgm:spPr/>
      <dgm:t>
        <a:bodyPr/>
        <a:lstStyle/>
        <a:p>
          <a:pPr algn="l"/>
          <a:r>
            <a:rPr lang="zh-CN" altLang="en-US" sz="2400" dirty="0" smtClean="0">
              <a:latin typeface="楷体_GB2312" pitchFamily="49" charset="-122"/>
              <a:ea typeface="楷体_GB2312" pitchFamily="49" charset="-122"/>
              <a:sym typeface="Calibri" pitchFamily="34" charset="0"/>
            </a:rPr>
            <a:t>说明书中企业名称与申请书一致</a:t>
          </a:r>
          <a:endParaRPr lang="zh-CN" altLang="en-US" sz="2400" dirty="0" smtClean="0">
            <a:latin typeface="楷体_GB2312" pitchFamily="49" charset="-122"/>
            <a:ea typeface="楷体_GB2312" pitchFamily="49" charset="-122"/>
            <a:sym typeface="Arial" charset="0"/>
          </a:endParaRPr>
        </a:p>
      </dgm:t>
    </dgm:pt>
    <dgm:pt modelId="{888DF2B8-D2DA-4232-B4D2-CF63F334C611}" type="parTrans" cxnId="{3BC6FA1B-3542-4C33-9E7B-CEE1396980FB}">
      <dgm:prSet/>
      <dgm:spPr/>
      <dgm:t>
        <a:bodyPr/>
        <a:lstStyle/>
        <a:p>
          <a:endParaRPr lang="zh-CN" altLang="en-US"/>
        </a:p>
      </dgm:t>
    </dgm:pt>
    <dgm:pt modelId="{AD857FCE-0DC6-4AF9-A605-82C804D58C73}" type="sibTrans" cxnId="{3BC6FA1B-3542-4C33-9E7B-CEE1396980FB}">
      <dgm:prSet/>
      <dgm:spPr/>
      <dgm:t>
        <a:bodyPr/>
        <a:lstStyle/>
        <a:p>
          <a:endParaRPr lang="zh-CN" altLang="en-US"/>
        </a:p>
      </dgm:t>
    </dgm:pt>
    <dgm:pt modelId="{03A9CDC9-D994-4CD8-8AC1-A66DED572CF1}" type="pres">
      <dgm:prSet presAssocID="{C3BEEC79-FEAC-4611-8F86-71E8B1609539}" presName="diagram" presStyleCnt="0">
        <dgm:presLayoutVars>
          <dgm:chPref val="1"/>
          <dgm:dir/>
          <dgm:animOne val="branch"/>
          <dgm:animLvl val="lvl"/>
          <dgm:resizeHandles/>
        </dgm:presLayoutVars>
      </dgm:prSet>
      <dgm:spPr/>
      <dgm:t>
        <a:bodyPr/>
        <a:lstStyle/>
        <a:p>
          <a:endParaRPr lang="zh-CN" altLang="en-US"/>
        </a:p>
      </dgm:t>
    </dgm:pt>
    <dgm:pt modelId="{B2B40C4C-D930-4C38-83D9-4D93DB15DB6E}" type="pres">
      <dgm:prSet presAssocID="{F6F62986-B720-4710-97CD-B9347EAF8642}" presName="root" presStyleCnt="0"/>
      <dgm:spPr/>
    </dgm:pt>
    <dgm:pt modelId="{F2483569-C6A5-4262-87BD-0D36C74A1171}" type="pres">
      <dgm:prSet presAssocID="{F6F62986-B720-4710-97CD-B9347EAF8642}" presName="rootComposite" presStyleCnt="0"/>
      <dgm:spPr/>
    </dgm:pt>
    <dgm:pt modelId="{A7C22968-7CCD-45C2-8374-071A2EB07803}" type="pres">
      <dgm:prSet presAssocID="{F6F62986-B720-4710-97CD-B9347EAF8642}" presName="rootText" presStyleLbl="node1" presStyleIdx="0" presStyleCnt="1" custScaleX="117656" custScaleY="66247" custLinFactNeighborX="6997" custLinFactNeighborY="-48426"/>
      <dgm:spPr/>
      <dgm:t>
        <a:bodyPr/>
        <a:lstStyle/>
        <a:p>
          <a:endParaRPr lang="zh-CN" altLang="en-US"/>
        </a:p>
      </dgm:t>
    </dgm:pt>
    <dgm:pt modelId="{495A5CE1-E763-4422-8808-8A4520E41887}" type="pres">
      <dgm:prSet presAssocID="{F6F62986-B720-4710-97CD-B9347EAF8642}" presName="rootConnector" presStyleLbl="node1" presStyleIdx="0" presStyleCnt="1"/>
      <dgm:spPr/>
      <dgm:t>
        <a:bodyPr/>
        <a:lstStyle/>
        <a:p>
          <a:endParaRPr lang="zh-CN" altLang="en-US"/>
        </a:p>
      </dgm:t>
    </dgm:pt>
    <dgm:pt modelId="{1DC33506-4275-4216-808B-E0F3F6F02156}" type="pres">
      <dgm:prSet presAssocID="{F6F62986-B720-4710-97CD-B9347EAF8642}" presName="childShape" presStyleCnt="0"/>
      <dgm:spPr/>
    </dgm:pt>
    <dgm:pt modelId="{E44672CC-8328-456C-860E-16AA704BF4BD}" type="pres">
      <dgm:prSet presAssocID="{84C69FD1-CFAE-4006-96ED-6B70B0EE529E}" presName="Name13" presStyleLbl="parChTrans1D2" presStyleIdx="0" presStyleCnt="4"/>
      <dgm:spPr/>
      <dgm:t>
        <a:bodyPr/>
        <a:lstStyle/>
        <a:p>
          <a:endParaRPr lang="zh-CN" altLang="en-US"/>
        </a:p>
      </dgm:t>
    </dgm:pt>
    <dgm:pt modelId="{494DA5FB-7B2A-48EC-8158-D072E81989CB}" type="pres">
      <dgm:prSet presAssocID="{E7DC2C52-27B8-43E9-AC2D-9332B0A6F791}" presName="childText" presStyleLbl="bgAcc1" presStyleIdx="0" presStyleCnt="4" custScaleX="355555" custScaleY="44235">
        <dgm:presLayoutVars>
          <dgm:bulletEnabled val="1"/>
        </dgm:presLayoutVars>
      </dgm:prSet>
      <dgm:spPr/>
      <dgm:t>
        <a:bodyPr/>
        <a:lstStyle/>
        <a:p>
          <a:endParaRPr lang="zh-CN" altLang="en-US"/>
        </a:p>
      </dgm:t>
    </dgm:pt>
    <dgm:pt modelId="{87D4DEC1-83FA-42CE-8EA7-C0D082027D9D}" type="pres">
      <dgm:prSet presAssocID="{A0F00DB8-C276-45F1-9019-4300B4875E5C}" presName="Name13" presStyleLbl="parChTrans1D2" presStyleIdx="1" presStyleCnt="4"/>
      <dgm:spPr/>
      <dgm:t>
        <a:bodyPr/>
        <a:lstStyle/>
        <a:p>
          <a:endParaRPr lang="zh-CN" altLang="en-US"/>
        </a:p>
      </dgm:t>
    </dgm:pt>
    <dgm:pt modelId="{615D0B53-9495-47AC-8172-9B96EA9D0445}" type="pres">
      <dgm:prSet presAssocID="{14CB79BC-50CE-4F26-AEF4-7A9444819DB1}" presName="childText" presStyleLbl="bgAcc1" presStyleIdx="1" presStyleCnt="4" custScaleX="286083" custScaleY="43974" custLinFactNeighborY="-4338">
        <dgm:presLayoutVars>
          <dgm:bulletEnabled val="1"/>
        </dgm:presLayoutVars>
      </dgm:prSet>
      <dgm:spPr/>
      <dgm:t>
        <a:bodyPr/>
        <a:lstStyle/>
        <a:p>
          <a:endParaRPr lang="zh-CN" altLang="en-US"/>
        </a:p>
      </dgm:t>
    </dgm:pt>
    <dgm:pt modelId="{4D91572F-C1F3-41CB-822E-187FA15FF0E5}" type="pres">
      <dgm:prSet presAssocID="{888DF2B8-D2DA-4232-B4D2-CF63F334C611}" presName="Name13" presStyleLbl="parChTrans1D2" presStyleIdx="2" presStyleCnt="4"/>
      <dgm:spPr/>
      <dgm:t>
        <a:bodyPr/>
        <a:lstStyle/>
        <a:p>
          <a:endParaRPr lang="zh-CN" altLang="en-US"/>
        </a:p>
      </dgm:t>
    </dgm:pt>
    <dgm:pt modelId="{F3E654E9-5E22-45EB-9191-EF918A3AC5AB}" type="pres">
      <dgm:prSet presAssocID="{C4AE02D2-7DB5-46FB-B77F-96C3D22026B5}" presName="childText" presStyleLbl="bgAcc1" presStyleIdx="2" presStyleCnt="4" custScaleX="218762" custScaleY="50513" custLinFactNeighborY="-12649">
        <dgm:presLayoutVars>
          <dgm:bulletEnabled val="1"/>
        </dgm:presLayoutVars>
      </dgm:prSet>
      <dgm:spPr/>
      <dgm:t>
        <a:bodyPr/>
        <a:lstStyle/>
        <a:p>
          <a:endParaRPr lang="zh-CN" altLang="en-US"/>
        </a:p>
      </dgm:t>
    </dgm:pt>
    <dgm:pt modelId="{C66A4394-7E47-491D-B0BB-6E7D4B7E98E3}" type="pres">
      <dgm:prSet presAssocID="{62A8FCB3-5E7C-48E5-BE6F-FD9ABB5D7323}" presName="Name13" presStyleLbl="parChTrans1D2" presStyleIdx="3" presStyleCnt="4"/>
      <dgm:spPr/>
      <dgm:t>
        <a:bodyPr/>
        <a:lstStyle/>
        <a:p>
          <a:endParaRPr lang="zh-CN" altLang="en-US"/>
        </a:p>
      </dgm:t>
    </dgm:pt>
    <dgm:pt modelId="{44295308-B32A-44DE-B391-B3D5464ADC21}" type="pres">
      <dgm:prSet presAssocID="{5018870B-27CD-4DF6-9C31-13891A70419A}" presName="childText" presStyleLbl="bgAcc1" presStyleIdx="3" presStyleCnt="4" custScaleX="164984" custScaleY="50765" custLinFactNeighborX="3140" custLinFactNeighborY="-21409">
        <dgm:presLayoutVars>
          <dgm:bulletEnabled val="1"/>
        </dgm:presLayoutVars>
      </dgm:prSet>
      <dgm:spPr/>
      <dgm:t>
        <a:bodyPr/>
        <a:lstStyle/>
        <a:p>
          <a:endParaRPr lang="zh-CN" altLang="en-US"/>
        </a:p>
      </dgm:t>
    </dgm:pt>
  </dgm:ptLst>
  <dgm:cxnLst>
    <dgm:cxn modelId="{2AEB8608-25BD-4038-8511-B5CFDAD6DBCE}" type="presOf" srcId="{A0F00DB8-C276-45F1-9019-4300B4875E5C}" destId="{87D4DEC1-83FA-42CE-8EA7-C0D082027D9D}" srcOrd="0" destOrd="0" presId="urn:microsoft.com/office/officeart/2005/8/layout/hierarchy3"/>
    <dgm:cxn modelId="{2AB3532F-008E-46C9-9C52-C9D1B5C19573}" type="presOf" srcId="{E7DC2C52-27B8-43E9-AC2D-9332B0A6F791}" destId="{494DA5FB-7B2A-48EC-8158-D072E81989CB}" srcOrd="0" destOrd="0" presId="urn:microsoft.com/office/officeart/2005/8/layout/hierarchy3"/>
    <dgm:cxn modelId="{08EE4D03-5670-4B2D-B462-DCC416F6A9CC}" type="presOf" srcId="{5018870B-27CD-4DF6-9C31-13891A70419A}" destId="{44295308-B32A-44DE-B391-B3D5464ADC21}" srcOrd="0" destOrd="0" presId="urn:microsoft.com/office/officeart/2005/8/layout/hierarchy3"/>
    <dgm:cxn modelId="{33773DEC-76D2-4854-854D-7F622FCCCB8E}" type="presOf" srcId="{62A8FCB3-5E7C-48E5-BE6F-FD9ABB5D7323}" destId="{C66A4394-7E47-491D-B0BB-6E7D4B7E98E3}" srcOrd="0" destOrd="0" presId="urn:microsoft.com/office/officeart/2005/8/layout/hierarchy3"/>
    <dgm:cxn modelId="{4BC46E30-27A7-4B76-BA67-2172F3A1DAE3}" srcId="{F6F62986-B720-4710-97CD-B9347EAF8642}" destId="{5018870B-27CD-4DF6-9C31-13891A70419A}" srcOrd="3" destOrd="0" parTransId="{62A8FCB3-5E7C-48E5-BE6F-FD9ABB5D7323}" sibTransId="{F59B8EBF-5E81-4461-B648-D21EC514C7EC}"/>
    <dgm:cxn modelId="{2FFFB271-8196-4B40-9997-CC9C84DB0EFE}" srcId="{F6F62986-B720-4710-97CD-B9347EAF8642}" destId="{E7DC2C52-27B8-43E9-AC2D-9332B0A6F791}" srcOrd="0" destOrd="0" parTransId="{84C69FD1-CFAE-4006-96ED-6B70B0EE529E}" sibTransId="{28553076-E885-4DFD-A3E1-CBDECD2C8E85}"/>
    <dgm:cxn modelId="{3BC6FA1B-3542-4C33-9E7B-CEE1396980FB}" srcId="{F6F62986-B720-4710-97CD-B9347EAF8642}" destId="{C4AE02D2-7DB5-46FB-B77F-96C3D22026B5}" srcOrd="2" destOrd="0" parTransId="{888DF2B8-D2DA-4232-B4D2-CF63F334C611}" sibTransId="{AD857FCE-0DC6-4AF9-A605-82C804D58C73}"/>
    <dgm:cxn modelId="{5E96F945-AE23-43CF-9CA5-2056CCB30D4B}" type="presOf" srcId="{C4AE02D2-7DB5-46FB-B77F-96C3D22026B5}" destId="{F3E654E9-5E22-45EB-9191-EF918A3AC5AB}" srcOrd="0" destOrd="0" presId="urn:microsoft.com/office/officeart/2005/8/layout/hierarchy3"/>
    <dgm:cxn modelId="{F76A1749-565E-4C89-8847-673B0B8528B3}" type="presOf" srcId="{F6F62986-B720-4710-97CD-B9347EAF8642}" destId="{A7C22968-7CCD-45C2-8374-071A2EB07803}" srcOrd="0" destOrd="0" presId="urn:microsoft.com/office/officeart/2005/8/layout/hierarchy3"/>
    <dgm:cxn modelId="{DF5E4067-0846-4C0A-BE97-1BC93C48A20F}" type="presOf" srcId="{888DF2B8-D2DA-4232-B4D2-CF63F334C611}" destId="{4D91572F-C1F3-41CB-822E-187FA15FF0E5}" srcOrd="0" destOrd="0" presId="urn:microsoft.com/office/officeart/2005/8/layout/hierarchy3"/>
    <dgm:cxn modelId="{F1E83339-9AA5-4DA2-85AE-528E652D3D71}" type="presOf" srcId="{84C69FD1-CFAE-4006-96ED-6B70B0EE529E}" destId="{E44672CC-8328-456C-860E-16AA704BF4BD}" srcOrd="0" destOrd="0" presId="urn:microsoft.com/office/officeart/2005/8/layout/hierarchy3"/>
    <dgm:cxn modelId="{3160DF11-E499-4B68-A339-CC8F180986A4}" type="presOf" srcId="{F6F62986-B720-4710-97CD-B9347EAF8642}" destId="{495A5CE1-E763-4422-8808-8A4520E41887}" srcOrd="1" destOrd="0" presId="urn:microsoft.com/office/officeart/2005/8/layout/hierarchy3"/>
    <dgm:cxn modelId="{30DFF7F0-2C74-4CC9-922C-FFF7267C6A25}" type="presOf" srcId="{C3BEEC79-FEAC-4611-8F86-71E8B1609539}" destId="{03A9CDC9-D994-4CD8-8AC1-A66DED572CF1}" srcOrd="0" destOrd="0" presId="urn:microsoft.com/office/officeart/2005/8/layout/hierarchy3"/>
    <dgm:cxn modelId="{74538804-F067-41B8-8196-34C241CBE7F1}" srcId="{F6F62986-B720-4710-97CD-B9347EAF8642}" destId="{14CB79BC-50CE-4F26-AEF4-7A9444819DB1}" srcOrd="1" destOrd="0" parTransId="{A0F00DB8-C276-45F1-9019-4300B4875E5C}" sibTransId="{094905AB-F22F-4ABF-9C5C-8ABB8D9B02FD}"/>
    <dgm:cxn modelId="{9118CF8D-311D-4F94-B625-DF6086CF2D8B}" srcId="{C3BEEC79-FEAC-4611-8F86-71E8B1609539}" destId="{F6F62986-B720-4710-97CD-B9347EAF8642}" srcOrd="0" destOrd="0" parTransId="{4B8664D2-0A6D-4903-BBC9-E4E13AA71325}" sibTransId="{23E8DAA0-515A-47AA-B2AE-268357000E4D}"/>
    <dgm:cxn modelId="{FF74A331-200F-46D8-B99C-F64E0EED258C}" type="presOf" srcId="{14CB79BC-50CE-4F26-AEF4-7A9444819DB1}" destId="{615D0B53-9495-47AC-8172-9B96EA9D0445}" srcOrd="0" destOrd="0" presId="urn:microsoft.com/office/officeart/2005/8/layout/hierarchy3"/>
    <dgm:cxn modelId="{1A67A983-AFEE-42BA-BC94-AACA6AB8A264}" type="presParOf" srcId="{03A9CDC9-D994-4CD8-8AC1-A66DED572CF1}" destId="{B2B40C4C-D930-4C38-83D9-4D93DB15DB6E}" srcOrd="0" destOrd="0" presId="urn:microsoft.com/office/officeart/2005/8/layout/hierarchy3"/>
    <dgm:cxn modelId="{33F8D757-36E2-453E-8C90-F25A8CF4F26B}" type="presParOf" srcId="{B2B40C4C-D930-4C38-83D9-4D93DB15DB6E}" destId="{F2483569-C6A5-4262-87BD-0D36C74A1171}" srcOrd="0" destOrd="0" presId="urn:microsoft.com/office/officeart/2005/8/layout/hierarchy3"/>
    <dgm:cxn modelId="{EF0D7099-945A-4A78-A657-2C9D22E5D690}" type="presParOf" srcId="{F2483569-C6A5-4262-87BD-0D36C74A1171}" destId="{A7C22968-7CCD-45C2-8374-071A2EB07803}" srcOrd="0" destOrd="0" presId="urn:microsoft.com/office/officeart/2005/8/layout/hierarchy3"/>
    <dgm:cxn modelId="{E8F819E0-46E3-4110-8B19-C55988B901AB}" type="presParOf" srcId="{F2483569-C6A5-4262-87BD-0D36C74A1171}" destId="{495A5CE1-E763-4422-8808-8A4520E41887}" srcOrd="1" destOrd="0" presId="urn:microsoft.com/office/officeart/2005/8/layout/hierarchy3"/>
    <dgm:cxn modelId="{889E0252-0ED6-42CB-B2ED-7041293DB509}" type="presParOf" srcId="{B2B40C4C-D930-4C38-83D9-4D93DB15DB6E}" destId="{1DC33506-4275-4216-808B-E0F3F6F02156}" srcOrd="1" destOrd="0" presId="urn:microsoft.com/office/officeart/2005/8/layout/hierarchy3"/>
    <dgm:cxn modelId="{1D100340-CD12-4E88-B3DB-E57F53AE46DE}" type="presParOf" srcId="{1DC33506-4275-4216-808B-E0F3F6F02156}" destId="{E44672CC-8328-456C-860E-16AA704BF4BD}" srcOrd="0" destOrd="0" presId="urn:microsoft.com/office/officeart/2005/8/layout/hierarchy3"/>
    <dgm:cxn modelId="{C8F2B617-91FD-4DEE-AB49-0905BB2466A8}" type="presParOf" srcId="{1DC33506-4275-4216-808B-E0F3F6F02156}" destId="{494DA5FB-7B2A-48EC-8158-D072E81989CB}" srcOrd="1" destOrd="0" presId="urn:microsoft.com/office/officeart/2005/8/layout/hierarchy3"/>
    <dgm:cxn modelId="{CC2B513C-416D-4F69-9DF6-EF6752A0E6E5}" type="presParOf" srcId="{1DC33506-4275-4216-808B-E0F3F6F02156}" destId="{87D4DEC1-83FA-42CE-8EA7-C0D082027D9D}" srcOrd="2" destOrd="0" presId="urn:microsoft.com/office/officeart/2005/8/layout/hierarchy3"/>
    <dgm:cxn modelId="{3EB987C9-7FF0-41CA-A828-87CCAD08EB42}" type="presParOf" srcId="{1DC33506-4275-4216-808B-E0F3F6F02156}" destId="{615D0B53-9495-47AC-8172-9B96EA9D0445}" srcOrd="3" destOrd="0" presId="urn:microsoft.com/office/officeart/2005/8/layout/hierarchy3"/>
    <dgm:cxn modelId="{6844EDA0-F3E1-4D6E-B0E9-2C2579CA67CC}" type="presParOf" srcId="{1DC33506-4275-4216-808B-E0F3F6F02156}" destId="{4D91572F-C1F3-41CB-822E-187FA15FF0E5}" srcOrd="4" destOrd="0" presId="urn:microsoft.com/office/officeart/2005/8/layout/hierarchy3"/>
    <dgm:cxn modelId="{A04C848B-7341-4820-A4D6-400E857E67AA}" type="presParOf" srcId="{1DC33506-4275-4216-808B-E0F3F6F02156}" destId="{F3E654E9-5E22-45EB-9191-EF918A3AC5AB}" srcOrd="5" destOrd="0" presId="urn:microsoft.com/office/officeart/2005/8/layout/hierarchy3"/>
    <dgm:cxn modelId="{3366D6A6-9B6C-43A3-B4BF-D28B720D2589}" type="presParOf" srcId="{1DC33506-4275-4216-808B-E0F3F6F02156}" destId="{C66A4394-7E47-491D-B0BB-6E7D4B7E98E3}" srcOrd="6" destOrd="0" presId="urn:microsoft.com/office/officeart/2005/8/layout/hierarchy3"/>
    <dgm:cxn modelId="{8835A6BB-3BC4-44EA-92F2-496AC2E7EAD2}" type="presParOf" srcId="{1DC33506-4275-4216-808B-E0F3F6F02156}" destId="{44295308-B32A-44DE-B391-B3D5464ADC21}"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22968-7CCD-45C2-8374-071A2EB07803}">
      <dsp:nvSpPr>
        <dsp:cNvPr id="0" name=""/>
        <dsp:cNvSpPr/>
      </dsp:nvSpPr>
      <dsp:spPr>
        <a:xfrm>
          <a:off x="71438" y="1667"/>
          <a:ext cx="3549101" cy="6767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chemeClr val="tx1"/>
              </a:solidFill>
              <a:latin typeface="宋体" pitchFamily="2" charset="-122"/>
              <a:sym typeface="华文新魏" pitchFamily="2" charset="-122"/>
            </a:rPr>
            <a:t>1</a:t>
          </a:r>
          <a:r>
            <a:rPr lang="en-US" altLang="zh-CN" sz="2400" b="1" kern="1200" dirty="0" smtClean="0">
              <a:solidFill>
                <a:schemeClr val="tx1"/>
              </a:solidFill>
              <a:latin typeface="楷体_GB2312" pitchFamily="49" charset="-122"/>
              <a:ea typeface="楷体_GB2312" pitchFamily="49" charset="-122"/>
              <a:sym typeface="华文新魏" pitchFamily="2" charset="-122"/>
            </a:rPr>
            <a:t>.</a:t>
          </a:r>
          <a:r>
            <a:rPr lang="zh-CN" altLang="en-US" sz="2400" b="1" kern="1200" dirty="0" smtClean="0">
              <a:solidFill>
                <a:schemeClr val="tx1"/>
              </a:solidFill>
              <a:latin typeface="楷体_GB2312" pitchFamily="49" charset="-122"/>
              <a:ea typeface="楷体_GB2312" pitchFamily="49" charset="-122"/>
              <a:sym typeface="华文新魏" pitchFamily="2" charset="-122"/>
            </a:rPr>
            <a:t>推广鉴定申请者的资质</a:t>
          </a:r>
          <a:endParaRPr lang="zh-CN" altLang="en-US" sz="2400" kern="1200" dirty="0">
            <a:solidFill>
              <a:schemeClr val="tx1"/>
            </a:solidFill>
            <a:latin typeface="楷体_GB2312" pitchFamily="49" charset="-122"/>
            <a:ea typeface="楷体_GB2312" pitchFamily="49" charset="-122"/>
          </a:endParaRPr>
        </a:p>
      </dsp:txBody>
      <dsp:txXfrm>
        <a:off x="91260" y="21489"/>
        <a:ext cx="3509457" cy="637133"/>
      </dsp:txXfrm>
    </dsp:sp>
    <dsp:sp modelId="{E44672CC-8328-456C-860E-16AA704BF4BD}">
      <dsp:nvSpPr>
        <dsp:cNvPr id="0" name=""/>
        <dsp:cNvSpPr/>
      </dsp:nvSpPr>
      <dsp:spPr>
        <a:xfrm>
          <a:off x="426348" y="678445"/>
          <a:ext cx="354910" cy="507583"/>
        </a:xfrm>
        <a:custGeom>
          <a:avLst/>
          <a:gdLst/>
          <a:ahLst/>
          <a:cxnLst/>
          <a:rect l="0" t="0" r="0" b="0"/>
          <a:pathLst>
            <a:path>
              <a:moveTo>
                <a:pt x="0" y="0"/>
              </a:moveTo>
              <a:lnTo>
                <a:pt x="0" y="507583"/>
              </a:lnTo>
              <a:lnTo>
                <a:pt x="354910" y="5075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4DA5FB-7B2A-48EC-8158-D072E81989CB}">
      <dsp:nvSpPr>
        <dsp:cNvPr id="0" name=""/>
        <dsp:cNvSpPr/>
      </dsp:nvSpPr>
      <dsp:spPr>
        <a:xfrm>
          <a:off x="781258" y="847639"/>
          <a:ext cx="2154176" cy="6767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l" defTabSz="977900">
            <a:lnSpc>
              <a:spcPct val="90000"/>
            </a:lnSpc>
            <a:spcBef>
              <a:spcPct val="0"/>
            </a:spcBef>
            <a:spcAft>
              <a:spcPct val="35000"/>
            </a:spcAft>
          </a:pPr>
          <a:r>
            <a:rPr lang="zh-CN" altLang="en-US" sz="2200" kern="1200" dirty="0" smtClean="0">
              <a:latin typeface="楷体_GB2312" pitchFamily="49" charset="-122"/>
              <a:ea typeface="楷体_GB2312" pitchFamily="49" charset="-122"/>
              <a:sym typeface="Calibri" pitchFamily="34" charset="0"/>
            </a:rPr>
            <a:t>①企业法人资格</a:t>
          </a:r>
          <a:endParaRPr lang="zh-CN" altLang="en-US" sz="2200" kern="1200" dirty="0">
            <a:latin typeface="楷体_GB2312" pitchFamily="49" charset="-122"/>
            <a:ea typeface="楷体_GB2312" pitchFamily="49" charset="-122"/>
          </a:endParaRPr>
        </a:p>
      </dsp:txBody>
      <dsp:txXfrm>
        <a:off x="801080" y="867461"/>
        <a:ext cx="2114532" cy="637133"/>
      </dsp:txXfrm>
    </dsp:sp>
    <dsp:sp modelId="{87D4DEC1-83FA-42CE-8EA7-C0D082027D9D}">
      <dsp:nvSpPr>
        <dsp:cNvPr id="0" name=""/>
        <dsp:cNvSpPr/>
      </dsp:nvSpPr>
      <dsp:spPr>
        <a:xfrm>
          <a:off x="426348" y="678445"/>
          <a:ext cx="354910" cy="1353554"/>
        </a:xfrm>
        <a:custGeom>
          <a:avLst/>
          <a:gdLst/>
          <a:ahLst/>
          <a:cxnLst/>
          <a:rect l="0" t="0" r="0" b="0"/>
          <a:pathLst>
            <a:path>
              <a:moveTo>
                <a:pt x="0" y="0"/>
              </a:moveTo>
              <a:lnTo>
                <a:pt x="0" y="1353554"/>
              </a:lnTo>
              <a:lnTo>
                <a:pt x="354910" y="13535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5D0B53-9495-47AC-8172-9B96EA9D0445}">
      <dsp:nvSpPr>
        <dsp:cNvPr id="0" name=""/>
        <dsp:cNvSpPr/>
      </dsp:nvSpPr>
      <dsp:spPr>
        <a:xfrm>
          <a:off x="781258" y="1693611"/>
          <a:ext cx="2501520" cy="6767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l" defTabSz="977900">
            <a:lnSpc>
              <a:spcPct val="90000"/>
            </a:lnSpc>
            <a:spcBef>
              <a:spcPct val="0"/>
            </a:spcBef>
            <a:spcAft>
              <a:spcPct val="35000"/>
            </a:spcAft>
          </a:pPr>
          <a:r>
            <a:rPr lang="zh-CN" altLang="en-US" sz="2200" kern="1200" dirty="0" smtClean="0">
              <a:latin typeface="楷体_GB2312" pitchFamily="49" charset="-122"/>
              <a:ea typeface="楷体_GB2312" pitchFamily="49" charset="-122"/>
              <a:sym typeface="Calibri" pitchFamily="34" charset="0"/>
            </a:rPr>
            <a:t>②农业机械生产者</a:t>
          </a:r>
          <a:endParaRPr lang="zh-CN" altLang="en-US" sz="2200" kern="1200" dirty="0">
            <a:latin typeface="楷体_GB2312" pitchFamily="49" charset="-122"/>
            <a:ea typeface="楷体_GB2312" pitchFamily="49" charset="-122"/>
          </a:endParaRPr>
        </a:p>
      </dsp:txBody>
      <dsp:txXfrm>
        <a:off x="801080" y="1713433"/>
        <a:ext cx="2461876" cy="637133"/>
      </dsp:txXfrm>
    </dsp:sp>
    <dsp:sp modelId="{4D91572F-C1F3-41CB-822E-187FA15FF0E5}">
      <dsp:nvSpPr>
        <dsp:cNvPr id="0" name=""/>
        <dsp:cNvSpPr/>
      </dsp:nvSpPr>
      <dsp:spPr>
        <a:xfrm>
          <a:off x="426348" y="678445"/>
          <a:ext cx="354910" cy="2199526"/>
        </a:xfrm>
        <a:custGeom>
          <a:avLst/>
          <a:gdLst/>
          <a:ahLst/>
          <a:cxnLst/>
          <a:rect l="0" t="0" r="0" b="0"/>
          <a:pathLst>
            <a:path>
              <a:moveTo>
                <a:pt x="0" y="0"/>
              </a:moveTo>
              <a:lnTo>
                <a:pt x="0" y="2199526"/>
              </a:lnTo>
              <a:lnTo>
                <a:pt x="354910" y="21995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E654E9-5E22-45EB-9191-EF918A3AC5AB}">
      <dsp:nvSpPr>
        <dsp:cNvPr id="0" name=""/>
        <dsp:cNvSpPr/>
      </dsp:nvSpPr>
      <dsp:spPr>
        <a:xfrm>
          <a:off x="781258" y="2539583"/>
          <a:ext cx="6934044" cy="6767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l" defTabSz="977900">
            <a:lnSpc>
              <a:spcPct val="90000"/>
            </a:lnSpc>
            <a:spcBef>
              <a:spcPct val="0"/>
            </a:spcBef>
            <a:spcAft>
              <a:spcPct val="35000"/>
            </a:spcAft>
          </a:pPr>
          <a:r>
            <a:rPr lang="zh-CN" altLang="en-US" sz="2200" kern="1200" dirty="0" smtClean="0">
              <a:latin typeface="楷体_GB2312" pitchFamily="49" charset="-122"/>
              <a:ea typeface="楷体_GB2312" pitchFamily="49" charset="-122"/>
              <a:sym typeface="Calibri" pitchFamily="34" charset="0"/>
            </a:rPr>
            <a:t>③具备稳定生产合格产品的条件和相应的售后服务能力</a:t>
          </a:r>
          <a:endParaRPr lang="zh-CN" altLang="en-US" sz="2200" kern="1200" dirty="0">
            <a:latin typeface="楷体_GB2312" pitchFamily="49" charset="-122"/>
            <a:ea typeface="楷体_GB2312" pitchFamily="49" charset="-122"/>
          </a:endParaRPr>
        </a:p>
      </dsp:txBody>
      <dsp:txXfrm>
        <a:off x="801080" y="2559405"/>
        <a:ext cx="6894400" cy="637133"/>
      </dsp:txXfrm>
    </dsp:sp>
    <dsp:sp modelId="{C66A4394-7E47-491D-B0BB-6E7D4B7E98E3}">
      <dsp:nvSpPr>
        <dsp:cNvPr id="0" name=""/>
        <dsp:cNvSpPr/>
      </dsp:nvSpPr>
      <dsp:spPr>
        <a:xfrm>
          <a:off x="426348" y="678445"/>
          <a:ext cx="354910" cy="3045498"/>
        </a:xfrm>
        <a:custGeom>
          <a:avLst/>
          <a:gdLst/>
          <a:ahLst/>
          <a:cxnLst/>
          <a:rect l="0" t="0" r="0" b="0"/>
          <a:pathLst>
            <a:path>
              <a:moveTo>
                <a:pt x="0" y="0"/>
              </a:moveTo>
              <a:lnTo>
                <a:pt x="0" y="3045498"/>
              </a:lnTo>
              <a:lnTo>
                <a:pt x="354910" y="30454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295308-B32A-44DE-B391-B3D5464ADC21}">
      <dsp:nvSpPr>
        <dsp:cNvPr id="0" name=""/>
        <dsp:cNvSpPr/>
      </dsp:nvSpPr>
      <dsp:spPr>
        <a:xfrm>
          <a:off x="781258" y="3385554"/>
          <a:ext cx="2800872" cy="6767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l" defTabSz="977900">
            <a:lnSpc>
              <a:spcPct val="90000"/>
            </a:lnSpc>
            <a:spcBef>
              <a:spcPct val="0"/>
            </a:spcBef>
            <a:spcAft>
              <a:spcPct val="35000"/>
            </a:spcAft>
          </a:pPr>
          <a:r>
            <a:rPr lang="zh-CN" altLang="en-US" sz="2200" kern="1200" dirty="0" smtClean="0">
              <a:latin typeface="楷体_GB2312" pitchFamily="49" charset="-122"/>
              <a:ea typeface="楷体_GB2312" pitchFamily="49" charset="-122"/>
              <a:sym typeface="Calibri" pitchFamily="34" charset="0"/>
            </a:rPr>
            <a:t>④生产经营活动正常</a:t>
          </a:r>
          <a:endParaRPr lang="zh-CN" altLang="en-US" sz="2200" kern="1200" dirty="0">
            <a:latin typeface="楷体_GB2312" pitchFamily="49" charset="-122"/>
            <a:ea typeface="楷体_GB2312" pitchFamily="49" charset="-122"/>
          </a:endParaRPr>
        </a:p>
      </dsp:txBody>
      <dsp:txXfrm>
        <a:off x="801080" y="3405376"/>
        <a:ext cx="2761228" cy="63713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22968-7CCD-45C2-8374-071A2EB07803}">
      <dsp:nvSpPr>
        <dsp:cNvPr id="0" name=""/>
        <dsp:cNvSpPr/>
      </dsp:nvSpPr>
      <dsp:spPr>
        <a:xfrm>
          <a:off x="947267" y="137713"/>
          <a:ext cx="2502557" cy="6224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chemeClr val="tx1"/>
              </a:solidFill>
              <a:latin typeface="楷体_GB2312" pitchFamily="49" charset="-122"/>
              <a:ea typeface="楷体_GB2312" pitchFamily="49" charset="-122"/>
              <a:sym typeface="华文新魏" pitchFamily="2" charset="-122"/>
            </a:rPr>
            <a:t>6</a:t>
          </a:r>
          <a:r>
            <a:rPr lang="en-US" altLang="zh-CN" sz="2400" b="1" kern="1200" dirty="0" smtClean="0">
              <a:solidFill>
                <a:schemeClr val="tx1"/>
              </a:solidFill>
              <a:latin typeface="楷体_GB2312" pitchFamily="49" charset="-122"/>
              <a:ea typeface="楷体_GB2312" pitchFamily="49" charset="-122"/>
              <a:sym typeface="华文新魏" pitchFamily="2" charset="-122"/>
            </a:rPr>
            <a:t>.</a:t>
          </a:r>
          <a:r>
            <a:rPr lang="zh-CN" altLang="en-US" sz="2400" b="1" kern="1200" dirty="0" smtClean="0">
              <a:solidFill>
                <a:schemeClr val="tx1"/>
              </a:solidFill>
              <a:latin typeface="楷体_GB2312" pitchFamily="49" charset="-122"/>
              <a:ea typeface="楷体_GB2312" pitchFamily="49" charset="-122"/>
              <a:sym typeface="华文新魏" pitchFamily="2" charset="-122"/>
            </a:rPr>
            <a:t>三包凭证</a:t>
          </a:r>
        </a:p>
      </dsp:txBody>
      <dsp:txXfrm>
        <a:off x="965499" y="155945"/>
        <a:ext cx="2466093" cy="586008"/>
      </dsp:txXfrm>
    </dsp:sp>
    <dsp:sp modelId="{E44672CC-8328-456C-860E-16AA704BF4BD}">
      <dsp:nvSpPr>
        <dsp:cNvPr id="0" name=""/>
        <dsp:cNvSpPr/>
      </dsp:nvSpPr>
      <dsp:spPr>
        <a:xfrm>
          <a:off x="1197523" y="760185"/>
          <a:ext cx="506286" cy="577517"/>
        </a:xfrm>
        <a:custGeom>
          <a:avLst/>
          <a:gdLst/>
          <a:ahLst/>
          <a:cxnLst/>
          <a:rect l="0" t="0" r="0" b="0"/>
          <a:pathLst>
            <a:path>
              <a:moveTo>
                <a:pt x="0" y="0"/>
              </a:moveTo>
              <a:lnTo>
                <a:pt x="0" y="577517"/>
              </a:lnTo>
              <a:lnTo>
                <a:pt x="506286" y="5775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4DA5FB-7B2A-48EC-8158-D072E81989CB}">
      <dsp:nvSpPr>
        <dsp:cNvPr id="0" name=""/>
        <dsp:cNvSpPr/>
      </dsp:nvSpPr>
      <dsp:spPr>
        <a:xfrm>
          <a:off x="1703809" y="1031819"/>
          <a:ext cx="4318794" cy="6117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zh-CN" altLang="en-US" sz="2400" kern="1200" dirty="0" smtClean="0">
              <a:latin typeface="楷体_GB2312" pitchFamily="49" charset="-122"/>
              <a:ea typeface="楷体_GB2312" pitchFamily="49" charset="-122"/>
              <a:sym typeface="Calibri" pitchFamily="34" charset="0"/>
            </a:rPr>
            <a:t>正式文本，不接受临时打印稿</a:t>
          </a:r>
        </a:p>
      </dsp:txBody>
      <dsp:txXfrm>
        <a:off x="1721727" y="1049737"/>
        <a:ext cx="4282958" cy="575931"/>
      </dsp:txXfrm>
    </dsp:sp>
    <dsp:sp modelId="{87D4DEC1-83FA-42CE-8EA7-C0D082027D9D}">
      <dsp:nvSpPr>
        <dsp:cNvPr id="0" name=""/>
        <dsp:cNvSpPr/>
      </dsp:nvSpPr>
      <dsp:spPr>
        <a:xfrm>
          <a:off x="1197523" y="760185"/>
          <a:ext cx="506286" cy="1401029"/>
        </a:xfrm>
        <a:custGeom>
          <a:avLst/>
          <a:gdLst/>
          <a:ahLst/>
          <a:cxnLst/>
          <a:rect l="0" t="0" r="0" b="0"/>
          <a:pathLst>
            <a:path>
              <a:moveTo>
                <a:pt x="0" y="0"/>
              </a:moveTo>
              <a:lnTo>
                <a:pt x="0" y="1401029"/>
              </a:lnTo>
              <a:lnTo>
                <a:pt x="506286" y="14010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5D0B53-9495-47AC-8172-9B96EA9D0445}">
      <dsp:nvSpPr>
        <dsp:cNvPr id="0" name=""/>
        <dsp:cNvSpPr/>
      </dsp:nvSpPr>
      <dsp:spPr>
        <a:xfrm>
          <a:off x="1703809" y="1857135"/>
          <a:ext cx="5038461" cy="6081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zh-CN" altLang="en-US" sz="2400" kern="1200" dirty="0" smtClean="0">
              <a:latin typeface="楷体_GB2312" pitchFamily="49" charset="-122"/>
              <a:ea typeface="楷体_GB2312" pitchFamily="49" charset="-122"/>
              <a:sym typeface="Calibri" pitchFamily="34" charset="0"/>
            </a:rPr>
            <a:t>产品型号、名称与企标、说明书一致</a:t>
          </a:r>
          <a:endParaRPr lang="zh-CN" altLang="en-US" sz="2400" kern="1200" dirty="0" smtClean="0">
            <a:latin typeface="楷体_GB2312" pitchFamily="49" charset="-122"/>
            <a:ea typeface="楷体_GB2312" pitchFamily="49" charset="-122"/>
            <a:sym typeface="Arial" charset="0"/>
          </a:endParaRPr>
        </a:p>
      </dsp:txBody>
      <dsp:txXfrm>
        <a:off x="1721621" y="1874947"/>
        <a:ext cx="5002837" cy="572534"/>
      </dsp:txXfrm>
    </dsp:sp>
    <dsp:sp modelId="{4D91572F-C1F3-41CB-822E-187FA15FF0E5}">
      <dsp:nvSpPr>
        <dsp:cNvPr id="0" name=""/>
        <dsp:cNvSpPr/>
      </dsp:nvSpPr>
      <dsp:spPr>
        <a:xfrm>
          <a:off x="1197523" y="760185"/>
          <a:ext cx="506286" cy="2308661"/>
        </a:xfrm>
        <a:custGeom>
          <a:avLst/>
          <a:gdLst/>
          <a:ahLst/>
          <a:cxnLst/>
          <a:rect l="0" t="0" r="0" b="0"/>
          <a:pathLst>
            <a:path>
              <a:moveTo>
                <a:pt x="0" y="0"/>
              </a:moveTo>
              <a:lnTo>
                <a:pt x="0" y="2308661"/>
              </a:lnTo>
              <a:lnTo>
                <a:pt x="506286" y="23086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E654E9-5E22-45EB-9191-EF918A3AC5AB}">
      <dsp:nvSpPr>
        <dsp:cNvPr id="0" name=""/>
        <dsp:cNvSpPr/>
      </dsp:nvSpPr>
      <dsp:spPr>
        <a:xfrm>
          <a:off x="1703809" y="2682465"/>
          <a:ext cx="6500098" cy="77276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zh-CN" altLang="en-US" sz="2400" kern="1200" dirty="0" smtClean="0">
              <a:latin typeface="楷体_GB2312" pitchFamily="49" charset="-122"/>
              <a:ea typeface="楷体_GB2312" pitchFamily="49" charset="-122"/>
              <a:sym typeface="Calibri" pitchFamily="34" charset="0"/>
            </a:rPr>
            <a:t>内容符合新三包规定和推广鉴定通则</a:t>
          </a:r>
          <a:r>
            <a:rPr lang="en-US" altLang="zh-CN" sz="2400" kern="1200" dirty="0" smtClean="0">
              <a:latin typeface="楷体_GB2312" pitchFamily="49" charset="-122"/>
              <a:ea typeface="楷体_GB2312" pitchFamily="49" charset="-122"/>
              <a:sym typeface="Calibri" pitchFamily="34" charset="0"/>
            </a:rPr>
            <a:t>《</a:t>
          </a:r>
          <a:r>
            <a:rPr lang="zh-CN" altLang="en-US" sz="2400" kern="1200" dirty="0" smtClean="0">
              <a:latin typeface="楷体_GB2312" pitchFamily="49" charset="-122"/>
              <a:ea typeface="楷体_GB2312" pitchFamily="49" charset="-122"/>
              <a:sym typeface="Calibri" pitchFamily="34" charset="0"/>
            </a:rPr>
            <a:t>三包凭证审查</a:t>
          </a:r>
          <a:r>
            <a:rPr lang="en-US" altLang="zh-CN" sz="2400" kern="1200" dirty="0" smtClean="0">
              <a:latin typeface="楷体_GB2312" pitchFamily="49" charset="-122"/>
              <a:ea typeface="楷体_GB2312" pitchFamily="49" charset="-122"/>
              <a:sym typeface="Calibri" pitchFamily="34" charset="0"/>
            </a:rPr>
            <a:t>》</a:t>
          </a:r>
          <a:r>
            <a:rPr lang="zh-CN" altLang="en-US" sz="2400" kern="1200" dirty="0" smtClean="0">
              <a:latin typeface="楷体_GB2312" pitchFamily="49" charset="-122"/>
              <a:ea typeface="楷体_GB2312" pitchFamily="49" charset="-122"/>
              <a:sym typeface="Calibri" pitchFamily="34" charset="0"/>
            </a:rPr>
            <a:t>的要求</a:t>
          </a:r>
          <a:endParaRPr lang="zh-CN" altLang="en-US" sz="2400" kern="1200" dirty="0" smtClean="0">
            <a:latin typeface="楷体_GB2312" pitchFamily="49" charset="-122"/>
            <a:ea typeface="楷体_GB2312" pitchFamily="49" charset="-122"/>
            <a:sym typeface="Arial" charset="0"/>
          </a:endParaRPr>
        </a:p>
      </dsp:txBody>
      <dsp:txXfrm>
        <a:off x="1726442" y="2705098"/>
        <a:ext cx="6454832" cy="727496"/>
      </dsp:txXfrm>
    </dsp:sp>
    <dsp:sp modelId="{C66A4394-7E47-491D-B0BB-6E7D4B7E98E3}">
      <dsp:nvSpPr>
        <dsp:cNvPr id="0" name=""/>
        <dsp:cNvSpPr/>
      </dsp:nvSpPr>
      <dsp:spPr>
        <a:xfrm>
          <a:off x="1197523" y="760185"/>
          <a:ext cx="506286" cy="3202131"/>
        </a:xfrm>
        <a:custGeom>
          <a:avLst/>
          <a:gdLst/>
          <a:ahLst/>
          <a:cxnLst/>
          <a:rect l="0" t="0" r="0" b="0"/>
          <a:pathLst>
            <a:path>
              <a:moveTo>
                <a:pt x="0" y="0"/>
              </a:moveTo>
              <a:lnTo>
                <a:pt x="0" y="3202131"/>
              </a:lnTo>
              <a:lnTo>
                <a:pt x="506286" y="32021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295308-B32A-44DE-B391-B3D5464ADC21}">
      <dsp:nvSpPr>
        <dsp:cNvPr id="0" name=""/>
        <dsp:cNvSpPr/>
      </dsp:nvSpPr>
      <dsp:spPr>
        <a:xfrm>
          <a:off x="1703809" y="3677765"/>
          <a:ext cx="3180600" cy="56910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zh-CN" altLang="en-US" sz="2400" kern="1200" dirty="0" smtClean="0">
              <a:latin typeface="楷体_GB2312" pitchFamily="49" charset="-122"/>
              <a:ea typeface="楷体_GB2312" pitchFamily="49" charset="-122"/>
              <a:sym typeface="Calibri" pitchFamily="34" charset="0"/>
            </a:rPr>
            <a:t>正式文本一份，盖公章</a:t>
          </a:r>
          <a:endParaRPr lang="zh-CN" altLang="en-US" sz="2400" kern="1200" dirty="0" smtClean="0">
            <a:latin typeface="楷体_GB2312" pitchFamily="49" charset="-122"/>
            <a:ea typeface="楷体_GB2312" pitchFamily="49" charset="-122"/>
            <a:sym typeface="Arial" charset="0"/>
          </a:endParaRPr>
        </a:p>
      </dsp:txBody>
      <dsp:txXfrm>
        <a:off x="1720477" y="3694433"/>
        <a:ext cx="3147264" cy="53576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22968-7CCD-45C2-8374-071A2EB07803}">
      <dsp:nvSpPr>
        <dsp:cNvPr id="0" name=""/>
        <dsp:cNvSpPr/>
      </dsp:nvSpPr>
      <dsp:spPr>
        <a:xfrm>
          <a:off x="724712" y="137158"/>
          <a:ext cx="3427496" cy="6252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chemeClr val="tx1"/>
              </a:solidFill>
              <a:latin typeface="楷体_GB2312" pitchFamily="49" charset="-122"/>
              <a:ea typeface="楷体_GB2312" pitchFamily="49" charset="-122"/>
              <a:sym typeface="华文新魏" pitchFamily="2" charset="-122"/>
            </a:rPr>
            <a:t>7</a:t>
          </a:r>
          <a:r>
            <a:rPr lang="en-US" altLang="zh-CN" sz="2400" b="1" kern="1200" dirty="0" smtClean="0">
              <a:solidFill>
                <a:schemeClr val="tx1"/>
              </a:solidFill>
              <a:latin typeface="楷体_GB2312" pitchFamily="49" charset="-122"/>
              <a:ea typeface="楷体_GB2312" pitchFamily="49" charset="-122"/>
              <a:sym typeface="华文新魏" pitchFamily="2" charset="-122"/>
            </a:rPr>
            <a:t>.</a:t>
          </a:r>
          <a:r>
            <a:rPr lang="zh-CN" altLang="en-US" sz="2400" b="1" kern="1200" dirty="0" smtClean="0">
              <a:solidFill>
                <a:schemeClr val="tx1"/>
              </a:solidFill>
              <a:latin typeface="楷体_GB2312" pitchFamily="49" charset="-122"/>
              <a:ea typeface="楷体_GB2312" pitchFamily="49" charset="-122"/>
              <a:sym typeface="华文新魏" pitchFamily="2" charset="-122"/>
            </a:rPr>
            <a:t>商标注册证明文件</a:t>
          </a:r>
        </a:p>
      </dsp:txBody>
      <dsp:txXfrm>
        <a:off x="743025" y="155471"/>
        <a:ext cx="3390870" cy="588625"/>
      </dsp:txXfrm>
    </dsp:sp>
    <dsp:sp modelId="{E44672CC-8328-456C-860E-16AA704BF4BD}">
      <dsp:nvSpPr>
        <dsp:cNvPr id="0" name=""/>
        <dsp:cNvSpPr/>
      </dsp:nvSpPr>
      <dsp:spPr>
        <a:xfrm>
          <a:off x="1067462" y="762410"/>
          <a:ext cx="599923" cy="656431"/>
        </a:xfrm>
        <a:custGeom>
          <a:avLst/>
          <a:gdLst/>
          <a:ahLst/>
          <a:cxnLst/>
          <a:rect l="0" t="0" r="0" b="0"/>
          <a:pathLst>
            <a:path>
              <a:moveTo>
                <a:pt x="0" y="0"/>
              </a:moveTo>
              <a:lnTo>
                <a:pt x="0" y="656431"/>
              </a:lnTo>
              <a:lnTo>
                <a:pt x="599923" y="6564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4DA5FB-7B2A-48EC-8158-D072E81989CB}">
      <dsp:nvSpPr>
        <dsp:cNvPr id="0" name=""/>
        <dsp:cNvSpPr/>
      </dsp:nvSpPr>
      <dsp:spPr>
        <a:xfrm>
          <a:off x="1667386" y="1035256"/>
          <a:ext cx="6762297" cy="76716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zh-CN" altLang="en-US" sz="2400" kern="1200" dirty="0" smtClean="0">
              <a:latin typeface="楷体_GB2312" pitchFamily="49" charset="-122"/>
              <a:ea typeface="楷体_GB2312" pitchFamily="49" charset="-122"/>
              <a:sym typeface="Calibri" pitchFamily="34" charset="0"/>
            </a:rPr>
            <a:t>使用者与拥有者名称一致，不一致的要有商标局备案的授权协议，否则部级推广鉴定不予认可</a:t>
          </a:r>
        </a:p>
      </dsp:txBody>
      <dsp:txXfrm>
        <a:off x="1689856" y="1057726"/>
        <a:ext cx="6717357" cy="722228"/>
      </dsp:txXfrm>
    </dsp:sp>
    <dsp:sp modelId="{87D4DEC1-83FA-42CE-8EA7-C0D082027D9D}">
      <dsp:nvSpPr>
        <dsp:cNvPr id="0" name=""/>
        <dsp:cNvSpPr/>
      </dsp:nvSpPr>
      <dsp:spPr>
        <a:xfrm>
          <a:off x="1067462" y="762410"/>
          <a:ext cx="599923" cy="1559953"/>
        </a:xfrm>
        <a:custGeom>
          <a:avLst/>
          <a:gdLst/>
          <a:ahLst/>
          <a:cxnLst/>
          <a:rect l="0" t="0" r="0" b="0"/>
          <a:pathLst>
            <a:path>
              <a:moveTo>
                <a:pt x="0" y="0"/>
              </a:moveTo>
              <a:lnTo>
                <a:pt x="0" y="1559953"/>
              </a:lnTo>
              <a:lnTo>
                <a:pt x="599923" y="15599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5D0B53-9495-47AC-8172-9B96EA9D0445}">
      <dsp:nvSpPr>
        <dsp:cNvPr id="0" name=""/>
        <dsp:cNvSpPr/>
      </dsp:nvSpPr>
      <dsp:spPr>
        <a:xfrm>
          <a:off x="1667386" y="2016926"/>
          <a:ext cx="2418954" cy="6108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zh-CN" altLang="en-US" sz="2400" kern="1200" dirty="0" smtClean="0">
              <a:latin typeface="楷体_GB2312" pitchFamily="49" charset="-122"/>
              <a:ea typeface="楷体_GB2312" pitchFamily="49" charset="-122"/>
              <a:sym typeface="Calibri" pitchFamily="34" charset="0"/>
            </a:rPr>
            <a:t>适用于申报产品</a:t>
          </a:r>
          <a:endParaRPr lang="zh-CN" altLang="en-US" sz="2400" kern="1200" dirty="0" smtClean="0">
            <a:latin typeface="楷体_GB2312" pitchFamily="49" charset="-122"/>
            <a:ea typeface="楷体_GB2312" pitchFamily="49" charset="-122"/>
            <a:sym typeface="Arial" charset="0"/>
          </a:endParaRPr>
        </a:p>
      </dsp:txBody>
      <dsp:txXfrm>
        <a:off x="1685278" y="2034818"/>
        <a:ext cx="2383170" cy="575089"/>
      </dsp:txXfrm>
    </dsp:sp>
    <dsp:sp modelId="{4D91572F-C1F3-41CB-822E-187FA15FF0E5}">
      <dsp:nvSpPr>
        <dsp:cNvPr id="0" name=""/>
        <dsp:cNvSpPr/>
      </dsp:nvSpPr>
      <dsp:spPr>
        <a:xfrm>
          <a:off x="1067462" y="762410"/>
          <a:ext cx="599923" cy="2386266"/>
        </a:xfrm>
        <a:custGeom>
          <a:avLst/>
          <a:gdLst/>
          <a:ahLst/>
          <a:cxnLst/>
          <a:rect l="0" t="0" r="0" b="0"/>
          <a:pathLst>
            <a:path>
              <a:moveTo>
                <a:pt x="0" y="0"/>
              </a:moveTo>
              <a:lnTo>
                <a:pt x="0" y="2386266"/>
              </a:lnTo>
              <a:lnTo>
                <a:pt x="599923" y="23862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E654E9-5E22-45EB-9191-EF918A3AC5AB}">
      <dsp:nvSpPr>
        <dsp:cNvPr id="0" name=""/>
        <dsp:cNvSpPr/>
      </dsp:nvSpPr>
      <dsp:spPr>
        <a:xfrm>
          <a:off x="1667386" y="2845941"/>
          <a:ext cx="2353630" cy="60546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zh-CN" altLang="en-US" sz="2400" kern="1200" dirty="0" smtClean="0">
              <a:latin typeface="楷体_GB2312" pitchFamily="49" charset="-122"/>
              <a:ea typeface="楷体_GB2312" pitchFamily="49" charset="-122"/>
              <a:sym typeface="Calibri" pitchFamily="34" charset="0"/>
            </a:rPr>
            <a:t>有效期符合要求</a:t>
          </a:r>
          <a:endParaRPr lang="zh-CN" altLang="en-US" sz="2400" kern="1200" dirty="0" smtClean="0">
            <a:latin typeface="楷体_GB2312" pitchFamily="49" charset="-122"/>
            <a:ea typeface="楷体_GB2312" pitchFamily="49" charset="-122"/>
            <a:sym typeface="Arial" charset="0"/>
          </a:endParaRPr>
        </a:p>
      </dsp:txBody>
      <dsp:txXfrm>
        <a:off x="1685120" y="2863675"/>
        <a:ext cx="2318162" cy="570001"/>
      </dsp:txXfrm>
    </dsp:sp>
    <dsp:sp modelId="{C66A4394-7E47-491D-B0BB-6E7D4B7E98E3}">
      <dsp:nvSpPr>
        <dsp:cNvPr id="0" name=""/>
        <dsp:cNvSpPr/>
      </dsp:nvSpPr>
      <dsp:spPr>
        <a:xfrm>
          <a:off x="1067462" y="762410"/>
          <a:ext cx="599923" cy="3198353"/>
        </a:xfrm>
        <a:custGeom>
          <a:avLst/>
          <a:gdLst/>
          <a:ahLst/>
          <a:cxnLst/>
          <a:rect l="0" t="0" r="0" b="0"/>
          <a:pathLst>
            <a:path>
              <a:moveTo>
                <a:pt x="0" y="0"/>
              </a:moveTo>
              <a:lnTo>
                <a:pt x="0" y="3198353"/>
              </a:lnTo>
              <a:lnTo>
                <a:pt x="599923" y="31983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295308-B32A-44DE-B391-B3D5464ADC21}">
      <dsp:nvSpPr>
        <dsp:cNvPr id="0" name=""/>
        <dsp:cNvSpPr/>
      </dsp:nvSpPr>
      <dsp:spPr>
        <a:xfrm>
          <a:off x="1667386" y="3674942"/>
          <a:ext cx="3116473" cy="5716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zh-CN" altLang="en-US" sz="2400" kern="1200" dirty="0" smtClean="0">
              <a:latin typeface="楷体_GB2312" pitchFamily="49" charset="-122"/>
              <a:ea typeface="楷体_GB2312" pitchFamily="49" charset="-122"/>
              <a:sym typeface="Calibri" pitchFamily="34" charset="0"/>
            </a:rPr>
            <a:t>复印件一份，盖公章</a:t>
          </a:r>
          <a:endParaRPr lang="zh-CN" altLang="en-US" sz="2400" kern="1200" dirty="0" smtClean="0">
            <a:latin typeface="楷体_GB2312" pitchFamily="49" charset="-122"/>
            <a:ea typeface="楷体_GB2312" pitchFamily="49" charset="-122"/>
            <a:sym typeface="Arial" charset="0"/>
          </a:endParaRPr>
        </a:p>
      </dsp:txBody>
      <dsp:txXfrm>
        <a:off x="1684129" y="3691685"/>
        <a:ext cx="3082987" cy="53815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22968-7CCD-45C2-8374-071A2EB07803}">
      <dsp:nvSpPr>
        <dsp:cNvPr id="0" name=""/>
        <dsp:cNvSpPr/>
      </dsp:nvSpPr>
      <dsp:spPr>
        <a:xfrm>
          <a:off x="571523" y="142874"/>
          <a:ext cx="2503194" cy="6465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chemeClr val="tx1"/>
              </a:solidFill>
              <a:latin typeface="楷体_GB2312" pitchFamily="49" charset="-122"/>
              <a:ea typeface="楷体_GB2312" pitchFamily="49" charset="-122"/>
              <a:sym typeface="华文新魏" pitchFamily="2" charset="-122"/>
            </a:rPr>
            <a:t>8</a:t>
          </a:r>
          <a:r>
            <a:rPr lang="en-US" altLang="zh-CN" sz="2400" b="1" kern="1200" dirty="0" smtClean="0">
              <a:solidFill>
                <a:schemeClr val="tx1"/>
              </a:solidFill>
              <a:latin typeface="楷体_GB2312" pitchFamily="49" charset="-122"/>
              <a:ea typeface="楷体_GB2312" pitchFamily="49" charset="-122"/>
              <a:sym typeface="华文新魏" pitchFamily="2" charset="-122"/>
            </a:rPr>
            <a:t>.</a:t>
          </a:r>
          <a:r>
            <a:rPr lang="zh-CN" altLang="en-US" sz="2400" b="1" kern="1200" dirty="0" smtClean="0">
              <a:solidFill>
                <a:schemeClr val="tx1"/>
              </a:solidFill>
              <a:latin typeface="楷体_GB2312" pitchFamily="49" charset="-122"/>
              <a:ea typeface="楷体_GB2312" pitchFamily="49" charset="-122"/>
              <a:sym typeface="华文新魏" pitchFamily="2" charset="-122"/>
            </a:rPr>
            <a:t>规格确认表</a:t>
          </a:r>
        </a:p>
      </dsp:txBody>
      <dsp:txXfrm>
        <a:off x="590460" y="161811"/>
        <a:ext cx="2465320" cy="608681"/>
      </dsp:txXfrm>
    </dsp:sp>
    <dsp:sp modelId="{E44672CC-8328-456C-860E-16AA704BF4BD}">
      <dsp:nvSpPr>
        <dsp:cNvPr id="0" name=""/>
        <dsp:cNvSpPr/>
      </dsp:nvSpPr>
      <dsp:spPr>
        <a:xfrm>
          <a:off x="821843" y="789430"/>
          <a:ext cx="905836" cy="599862"/>
        </a:xfrm>
        <a:custGeom>
          <a:avLst/>
          <a:gdLst/>
          <a:ahLst/>
          <a:cxnLst/>
          <a:rect l="0" t="0" r="0" b="0"/>
          <a:pathLst>
            <a:path>
              <a:moveTo>
                <a:pt x="0" y="0"/>
              </a:moveTo>
              <a:lnTo>
                <a:pt x="0" y="599862"/>
              </a:lnTo>
              <a:lnTo>
                <a:pt x="905836" y="5998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4DA5FB-7B2A-48EC-8158-D072E81989CB}">
      <dsp:nvSpPr>
        <dsp:cNvPr id="0" name=""/>
        <dsp:cNvSpPr/>
      </dsp:nvSpPr>
      <dsp:spPr>
        <a:xfrm>
          <a:off x="1727679" y="1071574"/>
          <a:ext cx="3344410" cy="6354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zh-CN" altLang="en-US" sz="2400" kern="1200" dirty="0" smtClean="0">
              <a:latin typeface="楷体_GB2312" pitchFamily="49" charset="-122"/>
              <a:ea typeface="楷体_GB2312" pitchFamily="49" charset="-122"/>
              <a:sym typeface="Calibri" pitchFamily="34" charset="0"/>
            </a:rPr>
            <a:t>按大纲规定的要求填写</a:t>
          </a:r>
        </a:p>
      </dsp:txBody>
      <dsp:txXfrm>
        <a:off x="1746290" y="1090185"/>
        <a:ext cx="3307188" cy="598215"/>
      </dsp:txXfrm>
    </dsp:sp>
    <dsp:sp modelId="{87D4DEC1-83FA-42CE-8EA7-C0D082027D9D}">
      <dsp:nvSpPr>
        <dsp:cNvPr id="0" name=""/>
        <dsp:cNvSpPr/>
      </dsp:nvSpPr>
      <dsp:spPr>
        <a:xfrm>
          <a:off x="821843" y="789430"/>
          <a:ext cx="905836" cy="1455235"/>
        </a:xfrm>
        <a:custGeom>
          <a:avLst/>
          <a:gdLst/>
          <a:ahLst/>
          <a:cxnLst/>
          <a:rect l="0" t="0" r="0" b="0"/>
          <a:pathLst>
            <a:path>
              <a:moveTo>
                <a:pt x="0" y="0"/>
              </a:moveTo>
              <a:lnTo>
                <a:pt x="0" y="1455235"/>
              </a:lnTo>
              <a:lnTo>
                <a:pt x="905836" y="14552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5D0B53-9495-47AC-8172-9B96EA9D0445}">
      <dsp:nvSpPr>
        <dsp:cNvPr id="0" name=""/>
        <dsp:cNvSpPr/>
      </dsp:nvSpPr>
      <dsp:spPr>
        <a:xfrm>
          <a:off x="1727679" y="1928822"/>
          <a:ext cx="3630171" cy="6316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zh-CN" altLang="en-US" sz="2400" kern="1200" dirty="0" smtClean="0">
              <a:latin typeface="楷体_GB2312" pitchFamily="49" charset="-122"/>
              <a:ea typeface="楷体_GB2312" pitchFamily="49" charset="-122"/>
              <a:sym typeface="Calibri" pitchFamily="34" charset="0"/>
            </a:rPr>
            <a:t>内容与企标、说明书一致</a:t>
          </a:r>
          <a:endParaRPr lang="zh-CN" altLang="en-US" sz="2400" kern="1200" dirty="0" smtClean="0">
            <a:latin typeface="楷体_GB2312" pitchFamily="49" charset="-122"/>
            <a:ea typeface="楷体_GB2312" pitchFamily="49" charset="-122"/>
            <a:sym typeface="Arial" charset="0"/>
          </a:endParaRPr>
        </a:p>
      </dsp:txBody>
      <dsp:txXfrm>
        <a:off x="1746181" y="1947324"/>
        <a:ext cx="3593167" cy="594684"/>
      </dsp:txXfrm>
    </dsp:sp>
    <dsp:sp modelId="{4D91572F-C1F3-41CB-822E-187FA15FF0E5}">
      <dsp:nvSpPr>
        <dsp:cNvPr id="0" name=""/>
        <dsp:cNvSpPr/>
      </dsp:nvSpPr>
      <dsp:spPr>
        <a:xfrm>
          <a:off x="821843" y="789430"/>
          <a:ext cx="905836" cy="2309704"/>
        </a:xfrm>
        <a:custGeom>
          <a:avLst/>
          <a:gdLst/>
          <a:ahLst/>
          <a:cxnLst/>
          <a:rect l="0" t="0" r="0" b="0"/>
          <a:pathLst>
            <a:path>
              <a:moveTo>
                <a:pt x="0" y="0"/>
              </a:moveTo>
              <a:lnTo>
                <a:pt x="0" y="2309704"/>
              </a:lnTo>
              <a:lnTo>
                <a:pt x="905836" y="23097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E654E9-5E22-45EB-9191-EF918A3AC5AB}">
      <dsp:nvSpPr>
        <dsp:cNvPr id="0" name=""/>
        <dsp:cNvSpPr/>
      </dsp:nvSpPr>
      <dsp:spPr>
        <a:xfrm>
          <a:off x="1727679" y="2786084"/>
          <a:ext cx="1561973" cy="6261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zh-CN" altLang="en-US" sz="2400" kern="1200" dirty="0" smtClean="0">
              <a:latin typeface="楷体_GB2312" pitchFamily="49" charset="-122"/>
              <a:ea typeface="楷体_GB2312" pitchFamily="49" charset="-122"/>
              <a:sym typeface="Calibri" pitchFamily="34" charset="0"/>
            </a:rPr>
            <a:t>不要涂改</a:t>
          </a:r>
          <a:endParaRPr lang="zh-CN" altLang="en-US" sz="2400" kern="1200" dirty="0" smtClean="0">
            <a:latin typeface="楷体_GB2312" pitchFamily="49" charset="-122"/>
            <a:ea typeface="楷体_GB2312" pitchFamily="49" charset="-122"/>
            <a:sym typeface="Arial" charset="0"/>
          </a:endParaRPr>
        </a:p>
      </dsp:txBody>
      <dsp:txXfrm>
        <a:off x="1746017" y="2804422"/>
        <a:ext cx="1525297" cy="589424"/>
      </dsp:txXfrm>
    </dsp:sp>
    <dsp:sp modelId="{C66A4394-7E47-491D-B0BB-6E7D4B7E98E3}">
      <dsp:nvSpPr>
        <dsp:cNvPr id="0" name=""/>
        <dsp:cNvSpPr/>
      </dsp:nvSpPr>
      <dsp:spPr>
        <a:xfrm>
          <a:off x="821843" y="789430"/>
          <a:ext cx="905836" cy="3149462"/>
        </a:xfrm>
        <a:custGeom>
          <a:avLst/>
          <a:gdLst/>
          <a:ahLst/>
          <a:cxnLst/>
          <a:rect l="0" t="0" r="0" b="0"/>
          <a:pathLst>
            <a:path>
              <a:moveTo>
                <a:pt x="0" y="0"/>
              </a:moveTo>
              <a:lnTo>
                <a:pt x="0" y="3149462"/>
              </a:lnTo>
              <a:lnTo>
                <a:pt x="905836" y="31494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295308-B32A-44DE-B391-B3D5464ADC21}">
      <dsp:nvSpPr>
        <dsp:cNvPr id="0" name=""/>
        <dsp:cNvSpPr/>
      </dsp:nvSpPr>
      <dsp:spPr>
        <a:xfrm>
          <a:off x="1727679" y="3643332"/>
          <a:ext cx="2198471" cy="5911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zh-CN" altLang="en-US" sz="2400" kern="1200" dirty="0" smtClean="0">
              <a:latin typeface="楷体_GB2312" pitchFamily="49" charset="-122"/>
              <a:ea typeface="楷体_GB2312" pitchFamily="49" charset="-122"/>
              <a:sym typeface="Calibri" pitchFamily="34" charset="0"/>
            </a:rPr>
            <a:t>一份，盖公章</a:t>
          </a:r>
          <a:endParaRPr lang="zh-CN" altLang="en-US" sz="2400" kern="1200" dirty="0" smtClean="0">
            <a:latin typeface="楷体_GB2312" pitchFamily="49" charset="-122"/>
            <a:ea typeface="楷体_GB2312" pitchFamily="49" charset="-122"/>
            <a:sym typeface="Arial" charset="0"/>
          </a:endParaRPr>
        </a:p>
      </dsp:txBody>
      <dsp:txXfrm>
        <a:off x="1744992" y="3660645"/>
        <a:ext cx="2163845" cy="55649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22968-7CCD-45C2-8374-071A2EB07803}">
      <dsp:nvSpPr>
        <dsp:cNvPr id="0" name=""/>
        <dsp:cNvSpPr/>
      </dsp:nvSpPr>
      <dsp:spPr>
        <a:xfrm>
          <a:off x="0" y="253594"/>
          <a:ext cx="2975471" cy="6976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chemeClr val="tx1"/>
              </a:solidFill>
              <a:latin typeface="楷体_GB2312" pitchFamily="49" charset="-122"/>
              <a:ea typeface="楷体_GB2312" pitchFamily="49" charset="-122"/>
              <a:sym typeface="华文新魏" pitchFamily="2" charset="-122"/>
            </a:rPr>
            <a:t>9</a:t>
          </a:r>
          <a:r>
            <a:rPr lang="en-US" altLang="zh-CN" sz="2400" b="1" kern="1200" dirty="0" smtClean="0">
              <a:solidFill>
                <a:schemeClr val="tx1"/>
              </a:solidFill>
              <a:latin typeface="楷体_GB2312" pitchFamily="49" charset="-122"/>
              <a:ea typeface="楷体_GB2312" pitchFamily="49" charset="-122"/>
              <a:sym typeface="华文新魏" pitchFamily="2" charset="-122"/>
            </a:rPr>
            <a:t>.</a:t>
          </a:r>
          <a:r>
            <a:rPr lang="zh-CN" altLang="en-US" sz="2400" b="1" kern="1200" dirty="0" smtClean="0">
              <a:solidFill>
                <a:schemeClr val="tx1"/>
              </a:solidFill>
              <a:latin typeface="楷体_GB2312" pitchFamily="49" charset="-122"/>
              <a:ea typeface="楷体_GB2312" pitchFamily="49" charset="-122"/>
              <a:sym typeface="华文新魏" pitchFamily="2" charset="-122"/>
            </a:rPr>
            <a:t>样品照片</a:t>
          </a:r>
        </a:p>
      </dsp:txBody>
      <dsp:txXfrm>
        <a:off x="20432" y="274026"/>
        <a:ext cx="2934607" cy="656738"/>
      </dsp:txXfrm>
    </dsp:sp>
    <dsp:sp modelId="{E44672CC-8328-456C-860E-16AA704BF4BD}">
      <dsp:nvSpPr>
        <dsp:cNvPr id="0" name=""/>
        <dsp:cNvSpPr/>
      </dsp:nvSpPr>
      <dsp:spPr>
        <a:xfrm>
          <a:off x="297547" y="951197"/>
          <a:ext cx="559721" cy="709309"/>
        </a:xfrm>
        <a:custGeom>
          <a:avLst/>
          <a:gdLst/>
          <a:ahLst/>
          <a:cxnLst/>
          <a:rect l="0" t="0" r="0" b="0"/>
          <a:pathLst>
            <a:path>
              <a:moveTo>
                <a:pt x="0" y="0"/>
              </a:moveTo>
              <a:lnTo>
                <a:pt x="0" y="709309"/>
              </a:lnTo>
              <a:lnTo>
                <a:pt x="559721" y="7093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4DA5FB-7B2A-48EC-8158-D072E81989CB}">
      <dsp:nvSpPr>
        <dsp:cNvPr id="0" name=""/>
        <dsp:cNvSpPr/>
      </dsp:nvSpPr>
      <dsp:spPr>
        <a:xfrm>
          <a:off x="857268" y="1357331"/>
          <a:ext cx="2805543" cy="60635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zh-CN" altLang="en-US" sz="2400" kern="1200" dirty="0" smtClean="0">
              <a:latin typeface="楷体_GB2312" pitchFamily="49" charset="-122"/>
              <a:ea typeface="楷体_GB2312" pitchFamily="49" charset="-122"/>
              <a:sym typeface="Calibri" pitchFamily="34" charset="0"/>
            </a:rPr>
            <a:t>申报产品的照片</a:t>
          </a:r>
        </a:p>
      </dsp:txBody>
      <dsp:txXfrm>
        <a:off x="875027" y="1375090"/>
        <a:ext cx="2770025" cy="570833"/>
      </dsp:txXfrm>
    </dsp:sp>
    <dsp:sp modelId="{87D4DEC1-83FA-42CE-8EA7-C0D082027D9D}">
      <dsp:nvSpPr>
        <dsp:cNvPr id="0" name=""/>
        <dsp:cNvSpPr/>
      </dsp:nvSpPr>
      <dsp:spPr>
        <a:xfrm>
          <a:off x="297547" y="951197"/>
          <a:ext cx="559721" cy="1703979"/>
        </a:xfrm>
        <a:custGeom>
          <a:avLst/>
          <a:gdLst/>
          <a:ahLst/>
          <a:cxnLst/>
          <a:rect l="0" t="0" r="0" b="0"/>
          <a:pathLst>
            <a:path>
              <a:moveTo>
                <a:pt x="0" y="0"/>
              </a:moveTo>
              <a:lnTo>
                <a:pt x="0" y="1703979"/>
              </a:lnTo>
              <a:lnTo>
                <a:pt x="559721" y="17039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5D0B53-9495-47AC-8172-9B96EA9D0445}">
      <dsp:nvSpPr>
        <dsp:cNvPr id="0" name=""/>
        <dsp:cNvSpPr/>
      </dsp:nvSpPr>
      <dsp:spPr>
        <a:xfrm>
          <a:off x="857268" y="2286028"/>
          <a:ext cx="3366693" cy="7382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zh-CN" altLang="en-US" sz="2400" kern="1200" dirty="0" smtClean="0">
              <a:latin typeface="楷体_GB2312" pitchFamily="49" charset="-122"/>
              <a:ea typeface="楷体_GB2312" pitchFamily="49" charset="-122"/>
              <a:sym typeface="Calibri" pitchFamily="34" charset="0"/>
            </a:rPr>
            <a:t>能反映产品结构特征</a:t>
          </a:r>
          <a:endParaRPr lang="zh-CN" altLang="en-US" sz="2400" kern="1200" dirty="0" smtClean="0">
            <a:latin typeface="楷体_GB2312" pitchFamily="49" charset="-122"/>
            <a:ea typeface="楷体_GB2312" pitchFamily="49" charset="-122"/>
            <a:sym typeface="Arial" charset="0"/>
          </a:endParaRPr>
        </a:p>
      </dsp:txBody>
      <dsp:txXfrm>
        <a:off x="878892" y="2307652"/>
        <a:ext cx="3323445" cy="695047"/>
      </dsp:txXfrm>
    </dsp:sp>
    <dsp:sp modelId="{4D91572F-C1F3-41CB-822E-187FA15FF0E5}">
      <dsp:nvSpPr>
        <dsp:cNvPr id="0" name=""/>
        <dsp:cNvSpPr/>
      </dsp:nvSpPr>
      <dsp:spPr>
        <a:xfrm>
          <a:off x="297547" y="951197"/>
          <a:ext cx="559721" cy="2709269"/>
        </a:xfrm>
        <a:custGeom>
          <a:avLst/>
          <a:gdLst/>
          <a:ahLst/>
          <a:cxnLst/>
          <a:rect l="0" t="0" r="0" b="0"/>
          <a:pathLst>
            <a:path>
              <a:moveTo>
                <a:pt x="0" y="0"/>
              </a:moveTo>
              <a:lnTo>
                <a:pt x="0" y="2709269"/>
              </a:lnTo>
              <a:lnTo>
                <a:pt x="559721" y="27092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E654E9-5E22-45EB-9191-EF918A3AC5AB}">
      <dsp:nvSpPr>
        <dsp:cNvPr id="0" name=""/>
        <dsp:cNvSpPr/>
      </dsp:nvSpPr>
      <dsp:spPr>
        <a:xfrm>
          <a:off x="857268" y="3357584"/>
          <a:ext cx="4747298" cy="6057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zh-CN" altLang="en-US" sz="2400" kern="1200" dirty="0" smtClean="0">
              <a:latin typeface="楷体_GB2312" pitchFamily="49" charset="-122"/>
              <a:ea typeface="楷体_GB2312" pitchFamily="49" charset="-122"/>
              <a:sym typeface="Calibri" pitchFamily="34" charset="0"/>
            </a:rPr>
            <a:t>安全防护、安全警示标志齐全</a:t>
          </a:r>
          <a:endParaRPr lang="zh-CN" altLang="en-US" sz="2400" kern="1200" dirty="0" smtClean="0">
            <a:latin typeface="楷体_GB2312" pitchFamily="49" charset="-122"/>
            <a:ea typeface="楷体_GB2312" pitchFamily="49" charset="-122"/>
            <a:sym typeface="Arial" charset="0"/>
          </a:endParaRPr>
        </a:p>
      </dsp:txBody>
      <dsp:txXfrm>
        <a:off x="875010" y="3375326"/>
        <a:ext cx="4711814" cy="57027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22968-7CCD-45C2-8374-071A2EB07803}">
      <dsp:nvSpPr>
        <dsp:cNvPr id="0" name=""/>
        <dsp:cNvSpPr/>
      </dsp:nvSpPr>
      <dsp:spPr>
        <a:xfrm>
          <a:off x="0" y="252848"/>
          <a:ext cx="3487339" cy="7043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chemeClr val="tx1"/>
              </a:solidFill>
              <a:latin typeface="楷体_GB2312" pitchFamily="49" charset="-122"/>
              <a:ea typeface="楷体_GB2312" pitchFamily="49" charset="-122"/>
              <a:sym typeface="华文新魏" pitchFamily="2" charset="-122"/>
            </a:rPr>
            <a:t>10</a:t>
          </a:r>
          <a:r>
            <a:rPr lang="en-US" altLang="zh-CN" sz="2400" b="1" kern="1200" dirty="0" smtClean="0">
              <a:solidFill>
                <a:schemeClr val="tx1"/>
              </a:solidFill>
              <a:latin typeface="楷体_GB2312" pitchFamily="49" charset="-122"/>
              <a:ea typeface="楷体_GB2312" pitchFamily="49" charset="-122"/>
              <a:sym typeface="华文新魏" pitchFamily="2" charset="-122"/>
            </a:rPr>
            <a:t>.</a:t>
          </a:r>
          <a:r>
            <a:rPr lang="zh-CN" altLang="en-US" sz="2400" b="1" kern="1200" dirty="0" smtClean="0">
              <a:solidFill>
                <a:schemeClr val="tx1"/>
              </a:solidFill>
              <a:latin typeface="楷体_GB2312" pitchFamily="49" charset="-122"/>
              <a:ea typeface="楷体_GB2312" pitchFamily="49" charset="-122"/>
              <a:sym typeface="华文新魏" pitchFamily="2" charset="-122"/>
            </a:rPr>
            <a:t>企业基本情况介绍</a:t>
          </a:r>
        </a:p>
      </dsp:txBody>
      <dsp:txXfrm>
        <a:off x="20630" y="273478"/>
        <a:ext cx="3446079" cy="663083"/>
      </dsp:txXfrm>
    </dsp:sp>
    <dsp:sp modelId="{E44672CC-8328-456C-860E-16AA704BF4BD}">
      <dsp:nvSpPr>
        <dsp:cNvPr id="0" name=""/>
        <dsp:cNvSpPr/>
      </dsp:nvSpPr>
      <dsp:spPr>
        <a:xfrm>
          <a:off x="348733" y="957191"/>
          <a:ext cx="258711" cy="741002"/>
        </a:xfrm>
        <a:custGeom>
          <a:avLst/>
          <a:gdLst/>
          <a:ahLst/>
          <a:cxnLst/>
          <a:rect l="0" t="0" r="0" b="0"/>
          <a:pathLst>
            <a:path>
              <a:moveTo>
                <a:pt x="0" y="0"/>
              </a:moveTo>
              <a:lnTo>
                <a:pt x="0" y="741002"/>
              </a:lnTo>
              <a:lnTo>
                <a:pt x="258711" y="7410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4DA5FB-7B2A-48EC-8158-D072E81989CB}">
      <dsp:nvSpPr>
        <dsp:cNvPr id="0" name=""/>
        <dsp:cNvSpPr/>
      </dsp:nvSpPr>
      <dsp:spPr>
        <a:xfrm>
          <a:off x="607445" y="1351610"/>
          <a:ext cx="6026112" cy="69316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zh-CN" altLang="en-US" sz="2000" kern="1200" dirty="0" smtClean="0">
              <a:latin typeface="楷体_GB2312" pitchFamily="49" charset="-122"/>
              <a:ea typeface="楷体_GB2312" pitchFamily="49" charset="-122"/>
              <a:sym typeface="Calibri" pitchFamily="34" charset="0"/>
            </a:rPr>
            <a:t>如实表述企业条件、科研、产品生产销售等情况</a:t>
          </a:r>
        </a:p>
      </dsp:txBody>
      <dsp:txXfrm>
        <a:off x="627747" y="1371912"/>
        <a:ext cx="5985508" cy="652564"/>
      </dsp:txXfrm>
    </dsp:sp>
    <dsp:sp modelId="{87D4DEC1-83FA-42CE-8EA7-C0D082027D9D}">
      <dsp:nvSpPr>
        <dsp:cNvPr id="0" name=""/>
        <dsp:cNvSpPr/>
      </dsp:nvSpPr>
      <dsp:spPr>
        <a:xfrm>
          <a:off x="348733" y="957191"/>
          <a:ext cx="258711" cy="1718339"/>
        </a:xfrm>
        <a:custGeom>
          <a:avLst/>
          <a:gdLst/>
          <a:ahLst/>
          <a:cxnLst/>
          <a:rect l="0" t="0" r="0" b="0"/>
          <a:pathLst>
            <a:path>
              <a:moveTo>
                <a:pt x="0" y="0"/>
              </a:moveTo>
              <a:lnTo>
                <a:pt x="0" y="1718339"/>
              </a:lnTo>
              <a:lnTo>
                <a:pt x="258711" y="17183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5D0B53-9495-47AC-8172-9B96EA9D0445}">
      <dsp:nvSpPr>
        <dsp:cNvPr id="0" name=""/>
        <dsp:cNvSpPr/>
      </dsp:nvSpPr>
      <dsp:spPr>
        <a:xfrm>
          <a:off x="607445" y="2362187"/>
          <a:ext cx="5998529" cy="62668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zh-CN" altLang="en-US" sz="2000" kern="1200" dirty="0" smtClean="0">
              <a:latin typeface="楷体_GB2312" pitchFamily="49" charset="-122"/>
              <a:ea typeface="楷体_GB2312" pitchFamily="49" charset="-122"/>
              <a:sym typeface="Calibri" pitchFamily="34" charset="0"/>
            </a:rPr>
            <a:t>全面准确地反映企业信息，以便进行受理审查</a:t>
          </a:r>
          <a:endParaRPr lang="zh-CN" altLang="en-US" sz="2000" kern="1200" dirty="0" smtClean="0">
            <a:latin typeface="楷体_GB2312" pitchFamily="49" charset="-122"/>
            <a:ea typeface="楷体_GB2312" pitchFamily="49" charset="-122"/>
            <a:sym typeface="Arial" charset="0"/>
          </a:endParaRPr>
        </a:p>
      </dsp:txBody>
      <dsp:txXfrm>
        <a:off x="625800" y="2380542"/>
        <a:ext cx="5961819" cy="589977"/>
      </dsp:txXfrm>
    </dsp:sp>
    <dsp:sp modelId="{4D91572F-C1F3-41CB-822E-187FA15FF0E5}">
      <dsp:nvSpPr>
        <dsp:cNvPr id="0" name=""/>
        <dsp:cNvSpPr/>
      </dsp:nvSpPr>
      <dsp:spPr>
        <a:xfrm>
          <a:off x="348733" y="957191"/>
          <a:ext cx="258711" cy="2701766"/>
        </a:xfrm>
        <a:custGeom>
          <a:avLst/>
          <a:gdLst/>
          <a:ahLst/>
          <a:cxnLst/>
          <a:rect l="0" t="0" r="0" b="0"/>
          <a:pathLst>
            <a:path>
              <a:moveTo>
                <a:pt x="0" y="0"/>
              </a:moveTo>
              <a:lnTo>
                <a:pt x="0" y="2701766"/>
              </a:lnTo>
              <a:lnTo>
                <a:pt x="258711" y="27017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E654E9-5E22-45EB-9191-EF918A3AC5AB}">
      <dsp:nvSpPr>
        <dsp:cNvPr id="0" name=""/>
        <dsp:cNvSpPr/>
      </dsp:nvSpPr>
      <dsp:spPr>
        <a:xfrm>
          <a:off x="607445" y="3353150"/>
          <a:ext cx="2989478" cy="6116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zh-CN" altLang="en-US" sz="2000" kern="1200" dirty="0" smtClean="0">
              <a:latin typeface="楷体_GB2312" pitchFamily="49" charset="-122"/>
              <a:ea typeface="楷体_GB2312" pitchFamily="49" charset="-122"/>
              <a:sym typeface="Calibri" pitchFamily="34" charset="0"/>
            </a:rPr>
            <a:t>正式文本一份，盖公章</a:t>
          </a:r>
          <a:endParaRPr lang="zh-CN" altLang="en-US" sz="2000" kern="1200" dirty="0" smtClean="0">
            <a:latin typeface="楷体_GB2312" pitchFamily="49" charset="-122"/>
            <a:ea typeface="楷体_GB2312" pitchFamily="49" charset="-122"/>
            <a:sym typeface="Arial" charset="0"/>
          </a:endParaRPr>
        </a:p>
      </dsp:txBody>
      <dsp:txXfrm>
        <a:off x="625359" y="3371064"/>
        <a:ext cx="2953650" cy="5757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22968-7CCD-45C2-8374-071A2EB07803}">
      <dsp:nvSpPr>
        <dsp:cNvPr id="0" name=""/>
        <dsp:cNvSpPr/>
      </dsp:nvSpPr>
      <dsp:spPr>
        <a:xfrm>
          <a:off x="2444" y="181515"/>
          <a:ext cx="4342869" cy="7305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zh-CN" altLang="en-US" sz="2700" b="1" kern="1200" dirty="0" smtClean="0">
              <a:solidFill>
                <a:schemeClr val="tx1"/>
              </a:solidFill>
              <a:latin typeface="楷体_GB2312" pitchFamily="49" charset="-122"/>
              <a:ea typeface="楷体_GB2312" pitchFamily="49" charset="-122"/>
              <a:sym typeface="华文新魏" pitchFamily="2" charset="-122"/>
            </a:rPr>
            <a:t>2</a:t>
          </a:r>
          <a:r>
            <a:rPr lang="en-US" altLang="zh-CN" sz="2700" b="1" kern="1200" dirty="0" smtClean="0">
              <a:solidFill>
                <a:schemeClr val="tx1"/>
              </a:solidFill>
              <a:latin typeface="楷体_GB2312" pitchFamily="49" charset="-122"/>
              <a:ea typeface="楷体_GB2312" pitchFamily="49" charset="-122"/>
              <a:sym typeface="华文新魏" pitchFamily="2" charset="-122"/>
            </a:rPr>
            <a:t>.</a:t>
          </a:r>
          <a:r>
            <a:rPr lang="zh-CN" altLang="en-US" sz="2700" b="1" kern="1200" dirty="0" smtClean="0">
              <a:solidFill>
                <a:schemeClr val="tx1"/>
              </a:solidFill>
              <a:latin typeface="楷体_GB2312" pitchFamily="49" charset="-122"/>
              <a:ea typeface="楷体_GB2312" pitchFamily="49" charset="-122"/>
              <a:sym typeface="华文新魏" pitchFamily="2" charset="-122"/>
            </a:rPr>
            <a:t>申请推广鉴定产品的要求</a:t>
          </a:r>
        </a:p>
      </dsp:txBody>
      <dsp:txXfrm>
        <a:off x="23840" y="202911"/>
        <a:ext cx="4300077" cy="687735"/>
      </dsp:txXfrm>
    </dsp:sp>
    <dsp:sp modelId="{E44672CC-8328-456C-860E-16AA704BF4BD}">
      <dsp:nvSpPr>
        <dsp:cNvPr id="0" name=""/>
        <dsp:cNvSpPr/>
      </dsp:nvSpPr>
      <dsp:spPr>
        <a:xfrm>
          <a:off x="436731" y="912042"/>
          <a:ext cx="434286" cy="547895"/>
        </a:xfrm>
        <a:custGeom>
          <a:avLst/>
          <a:gdLst/>
          <a:ahLst/>
          <a:cxnLst/>
          <a:rect l="0" t="0" r="0" b="0"/>
          <a:pathLst>
            <a:path>
              <a:moveTo>
                <a:pt x="0" y="0"/>
              </a:moveTo>
              <a:lnTo>
                <a:pt x="0" y="547895"/>
              </a:lnTo>
              <a:lnTo>
                <a:pt x="434286" y="5478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4DA5FB-7B2A-48EC-8158-D072E81989CB}">
      <dsp:nvSpPr>
        <dsp:cNvPr id="0" name=""/>
        <dsp:cNvSpPr/>
      </dsp:nvSpPr>
      <dsp:spPr>
        <a:xfrm>
          <a:off x="871018" y="1094674"/>
          <a:ext cx="2325263" cy="73052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l" defTabSz="977900">
            <a:lnSpc>
              <a:spcPct val="90000"/>
            </a:lnSpc>
            <a:spcBef>
              <a:spcPct val="0"/>
            </a:spcBef>
            <a:spcAft>
              <a:spcPct val="35000"/>
            </a:spcAft>
          </a:pPr>
          <a:r>
            <a:rPr lang="zh-CN" altLang="en-US" sz="2200" kern="1200" dirty="0" smtClean="0">
              <a:latin typeface="楷体_GB2312" pitchFamily="49" charset="-122"/>
              <a:ea typeface="楷体_GB2312" pitchFamily="49" charset="-122"/>
              <a:sym typeface="Calibri" pitchFamily="34" charset="0"/>
            </a:rPr>
            <a:t>①定型产品</a:t>
          </a:r>
        </a:p>
      </dsp:txBody>
      <dsp:txXfrm>
        <a:off x="892414" y="1116070"/>
        <a:ext cx="2282471" cy="687735"/>
      </dsp:txXfrm>
    </dsp:sp>
    <dsp:sp modelId="{87D4DEC1-83FA-42CE-8EA7-C0D082027D9D}">
      <dsp:nvSpPr>
        <dsp:cNvPr id="0" name=""/>
        <dsp:cNvSpPr/>
      </dsp:nvSpPr>
      <dsp:spPr>
        <a:xfrm>
          <a:off x="436731" y="912042"/>
          <a:ext cx="434286" cy="1461054"/>
        </a:xfrm>
        <a:custGeom>
          <a:avLst/>
          <a:gdLst/>
          <a:ahLst/>
          <a:cxnLst/>
          <a:rect l="0" t="0" r="0" b="0"/>
          <a:pathLst>
            <a:path>
              <a:moveTo>
                <a:pt x="0" y="0"/>
              </a:moveTo>
              <a:lnTo>
                <a:pt x="0" y="1461054"/>
              </a:lnTo>
              <a:lnTo>
                <a:pt x="434286" y="14610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5D0B53-9495-47AC-8172-9B96EA9D0445}">
      <dsp:nvSpPr>
        <dsp:cNvPr id="0" name=""/>
        <dsp:cNvSpPr/>
      </dsp:nvSpPr>
      <dsp:spPr>
        <a:xfrm>
          <a:off x="871018" y="2007834"/>
          <a:ext cx="3225857" cy="73052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l" defTabSz="977900">
            <a:lnSpc>
              <a:spcPct val="90000"/>
            </a:lnSpc>
            <a:spcBef>
              <a:spcPct val="0"/>
            </a:spcBef>
            <a:spcAft>
              <a:spcPct val="35000"/>
            </a:spcAft>
          </a:pPr>
          <a:r>
            <a:rPr lang="zh-CN" altLang="en-US" sz="2200" kern="1200" dirty="0" smtClean="0">
              <a:latin typeface="楷体_GB2312" pitchFamily="49" charset="-122"/>
              <a:ea typeface="楷体_GB2312" pitchFamily="49" charset="-122"/>
              <a:sym typeface="Calibri" pitchFamily="34" charset="0"/>
            </a:rPr>
            <a:t>②批量生产6个月以上</a:t>
          </a:r>
        </a:p>
      </dsp:txBody>
      <dsp:txXfrm>
        <a:off x="892414" y="2029230"/>
        <a:ext cx="3183065" cy="687735"/>
      </dsp:txXfrm>
    </dsp:sp>
    <dsp:sp modelId="{4D91572F-C1F3-41CB-822E-187FA15FF0E5}">
      <dsp:nvSpPr>
        <dsp:cNvPr id="0" name=""/>
        <dsp:cNvSpPr/>
      </dsp:nvSpPr>
      <dsp:spPr>
        <a:xfrm>
          <a:off x="436731" y="912042"/>
          <a:ext cx="434286" cy="2489696"/>
        </a:xfrm>
        <a:custGeom>
          <a:avLst/>
          <a:gdLst/>
          <a:ahLst/>
          <a:cxnLst/>
          <a:rect l="0" t="0" r="0" b="0"/>
          <a:pathLst>
            <a:path>
              <a:moveTo>
                <a:pt x="0" y="0"/>
              </a:moveTo>
              <a:lnTo>
                <a:pt x="0" y="2489696"/>
              </a:lnTo>
              <a:lnTo>
                <a:pt x="434286" y="24896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E654E9-5E22-45EB-9191-EF918A3AC5AB}">
      <dsp:nvSpPr>
        <dsp:cNvPr id="0" name=""/>
        <dsp:cNvSpPr/>
      </dsp:nvSpPr>
      <dsp:spPr>
        <a:xfrm>
          <a:off x="871018" y="2920993"/>
          <a:ext cx="7484750" cy="96149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l" defTabSz="977900">
            <a:lnSpc>
              <a:spcPct val="90000"/>
            </a:lnSpc>
            <a:spcBef>
              <a:spcPct val="0"/>
            </a:spcBef>
            <a:spcAft>
              <a:spcPct val="35000"/>
            </a:spcAft>
          </a:pPr>
          <a:r>
            <a:rPr lang="zh-CN" altLang="en-US" sz="2200" kern="1200" dirty="0" smtClean="0">
              <a:latin typeface="楷体_GB2312" pitchFamily="49" charset="-122"/>
              <a:ea typeface="楷体_GB2312" pitchFamily="49" charset="-122"/>
              <a:sym typeface="Calibri" pitchFamily="34" charset="0"/>
            </a:rPr>
            <a:t>③国内累计销量满足：小型农机产品不少于100台；中型产品不少于30台；大型产品（或成套设备）不少于10台（套）</a:t>
          </a:r>
        </a:p>
      </dsp:txBody>
      <dsp:txXfrm>
        <a:off x="899179" y="2949154"/>
        <a:ext cx="7428428" cy="9051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22968-7CCD-45C2-8374-071A2EB07803}">
      <dsp:nvSpPr>
        <dsp:cNvPr id="0" name=""/>
        <dsp:cNvSpPr/>
      </dsp:nvSpPr>
      <dsp:spPr>
        <a:xfrm>
          <a:off x="212075" y="2258"/>
          <a:ext cx="4279134" cy="4517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zh-CN" altLang="en-US" sz="2300" b="1" kern="1200" dirty="0" smtClean="0">
              <a:solidFill>
                <a:schemeClr val="tx1"/>
              </a:solidFill>
              <a:latin typeface="楷体_GB2312" pitchFamily="49" charset="-122"/>
              <a:ea typeface="楷体_GB2312" pitchFamily="49" charset="-122"/>
              <a:sym typeface="华文新魏" pitchFamily="2" charset="-122"/>
            </a:rPr>
            <a:t>3</a:t>
          </a:r>
          <a:r>
            <a:rPr lang="en-US" altLang="zh-CN" sz="2300" b="1" kern="1200" dirty="0" smtClean="0">
              <a:solidFill>
                <a:schemeClr val="tx1"/>
              </a:solidFill>
              <a:latin typeface="楷体_GB2312" pitchFamily="49" charset="-122"/>
              <a:ea typeface="楷体_GB2312" pitchFamily="49" charset="-122"/>
              <a:sym typeface="华文新魏" pitchFamily="2" charset="-122"/>
            </a:rPr>
            <a:t>.</a:t>
          </a:r>
          <a:r>
            <a:rPr lang="zh-CN" altLang="en-US" sz="2300" b="1" kern="1200" dirty="0" smtClean="0">
              <a:solidFill>
                <a:schemeClr val="tx1"/>
              </a:solidFill>
              <a:latin typeface="楷体_GB2312" pitchFamily="49" charset="-122"/>
              <a:ea typeface="楷体_GB2312" pitchFamily="49" charset="-122"/>
              <a:sym typeface="华文新魏" pitchFamily="2" charset="-122"/>
            </a:rPr>
            <a:t>申请推广鉴定需要提供的材料</a:t>
          </a:r>
        </a:p>
      </dsp:txBody>
      <dsp:txXfrm>
        <a:off x="225306" y="15489"/>
        <a:ext cx="4252672" cy="425275"/>
      </dsp:txXfrm>
    </dsp:sp>
    <dsp:sp modelId="{E44672CC-8328-456C-860E-16AA704BF4BD}">
      <dsp:nvSpPr>
        <dsp:cNvPr id="0" name=""/>
        <dsp:cNvSpPr/>
      </dsp:nvSpPr>
      <dsp:spPr>
        <a:xfrm>
          <a:off x="639988" y="453995"/>
          <a:ext cx="427913" cy="338802"/>
        </a:xfrm>
        <a:custGeom>
          <a:avLst/>
          <a:gdLst/>
          <a:ahLst/>
          <a:cxnLst/>
          <a:rect l="0" t="0" r="0" b="0"/>
          <a:pathLst>
            <a:path>
              <a:moveTo>
                <a:pt x="0" y="0"/>
              </a:moveTo>
              <a:lnTo>
                <a:pt x="0" y="338802"/>
              </a:lnTo>
              <a:lnTo>
                <a:pt x="427913" y="3388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4DA5FB-7B2A-48EC-8158-D072E81989CB}">
      <dsp:nvSpPr>
        <dsp:cNvPr id="0" name=""/>
        <dsp:cNvSpPr/>
      </dsp:nvSpPr>
      <dsp:spPr>
        <a:xfrm>
          <a:off x="1067902" y="566930"/>
          <a:ext cx="6528058" cy="4517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zh-CN" altLang="en-US" sz="2000" kern="1200" dirty="0" smtClean="0">
              <a:latin typeface="楷体_GB2312" pitchFamily="49" charset="-122"/>
              <a:ea typeface="楷体_GB2312" pitchFamily="49" charset="-122"/>
              <a:sym typeface="Calibri" pitchFamily="34" charset="0"/>
            </a:rPr>
            <a:t>①</a:t>
          </a:r>
          <a:r>
            <a:rPr lang="zh-CN" altLang="en-US" sz="2000" kern="1200" dirty="0" smtClean="0">
              <a:latin typeface="楷体_GB2312" pitchFamily="49" charset="-122"/>
              <a:ea typeface="楷体_GB2312" pitchFamily="49" charset="-122"/>
            </a:rPr>
            <a:t>浙江省农业机械推广鉴定申请表</a:t>
          </a:r>
          <a:r>
            <a:rPr lang="zh-CN" altLang="en-US" sz="2000" kern="1200" dirty="0" smtClean="0">
              <a:solidFill>
                <a:schemeClr val="hlink"/>
              </a:solidFill>
              <a:latin typeface="楷体_GB2312" pitchFamily="49" charset="-122"/>
              <a:ea typeface="楷体_GB2312" pitchFamily="49" charset="-122"/>
              <a:hlinkClick xmlns:r="http://schemas.openxmlformats.org/officeDocument/2006/relationships" r:id="rId1" action="ppaction://hlinkfile"/>
            </a:rPr>
            <a:t>（见附表1）</a:t>
          </a:r>
          <a:r>
            <a:rPr lang="zh-CN" altLang="en-US" sz="2000" kern="1200" dirty="0" smtClean="0">
              <a:latin typeface="楷体_GB2312" pitchFamily="49" charset="-122"/>
              <a:ea typeface="楷体_GB2312" pitchFamily="49" charset="-122"/>
            </a:rPr>
            <a:t>一式二份</a:t>
          </a:r>
          <a:endParaRPr lang="zh-CN" altLang="en-US" sz="2000" kern="1200" dirty="0">
            <a:latin typeface="楷体_GB2312" pitchFamily="49" charset="-122"/>
            <a:ea typeface="楷体_GB2312" pitchFamily="49" charset="-122"/>
          </a:endParaRPr>
        </a:p>
      </dsp:txBody>
      <dsp:txXfrm>
        <a:off x="1081133" y="580161"/>
        <a:ext cx="6501596" cy="425275"/>
      </dsp:txXfrm>
    </dsp:sp>
    <dsp:sp modelId="{87D4DEC1-83FA-42CE-8EA7-C0D082027D9D}">
      <dsp:nvSpPr>
        <dsp:cNvPr id="0" name=""/>
        <dsp:cNvSpPr/>
      </dsp:nvSpPr>
      <dsp:spPr>
        <a:xfrm>
          <a:off x="639988" y="453995"/>
          <a:ext cx="427913" cy="903474"/>
        </a:xfrm>
        <a:custGeom>
          <a:avLst/>
          <a:gdLst/>
          <a:ahLst/>
          <a:cxnLst/>
          <a:rect l="0" t="0" r="0" b="0"/>
          <a:pathLst>
            <a:path>
              <a:moveTo>
                <a:pt x="0" y="0"/>
              </a:moveTo>
              <a:lnTo>
                <a:pt x="0" y="903474"/>
              </a:lnTo>
              <a:lnTo>
                <a:pt x="427913" y="9034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5D0B53-9495-47AC-8172-9B96EA9D0445}">
      <dsp:nvSpPr>
        <dsp:cNvPr id="0" name=""/>
        <dsp:cNvSpPr/>
      </dsp:nvSpPr>
      <dsp:spPr>
        <a:xfrm>
          <a:off x="1067902" y="1131601"/>
          <a:ext cx="3754926" cy="4517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zh-CN" altLang="en-US" sz="2000" kern="1200" dirty="0" smtClean="0">
              <a:latin typeface="楷体_GB2312" pitchFamily="49" charset="-122"/>
              <a:ea typeface="楷体_GB2312" pitchFamily="49" charset="-122"/>
              <a:sym typeface="Calibri" pitchFamily="34" charset="0"/>
            </a:rPr>
            <a:t>②</a:t>
          </a:r>
          <a:r>
            <a:rPr lang="zh-CN" altLang="en-US" sz="2000" kern="1200" dirty="0" smtClean="0">
              <a:latin typeface="楷体_GB2312" pitchFamily="49" charset="-122"/>
              <a:ea typeface="楷体_GB2312" pitchFamily="49" charset="-122"/>
            </a:rPr>
            <a:t>企业法人营业执照复印件一份</a:t>
          </a:r>
        </a:p>
      </dsp:txBody>
      <dsp:txXfrm>
        <a:off x="1081133" y="1144832"/>
        <a:ext cx="3728464" cy="425275"/>
      </dsp:txXfrm>
    </dsp:sp>
    <dsp:sp modelId="{4D91572F-C1F3-41CB-822E-187FA15FF0E5}">
      <dsp:nvSpPr>
        <dsp:cNvPr id="0" name=""/>
        <dsp:cNvSpPr/>
      </dsp:nvSpPr>
      <dsp:spPr>
        <a:xfrm>
          <a:off x="639988" y="453995"/>
          <a:ext cx="427913" cy="1468145"/>
        </a:xfrm>
        <a:custGeom>
          <a:avLst/>
          <a:gdLst/>
          <a:ahLst/>
          <a:cxnLst/>
          <a:rect l="0" t="0" r="0" b="0"/>
          <a:pathLst>
            <a:path>
              <a:moveTo>
                <a:pt x="0" y="0"/>
              </a:moveTo>
              <a:lnTo>
                <a:pt x="0" y="1468145"/>
              </a:lnTo>
              <a:lnTo>
                <a:pt x="427913" y="14681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E654E9-5E22-45EB-9191-EF918A3AC5AB}">
      <dsp:nvSpPr>
        <dsp:cNvPr id="0" name=""/>
        <dsp:cNvSpPr/>
      </dsp:nvSpPr>
      <dsp:spPr>
        <a:xfrm>
          <a:off x="1067902" y="1696273"/>
          <a:ext cx="3789858" cy="4517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zh-CN" altLang="en-US" sz="2000" kern="1200" dirty="0" smtClean="0">
              <a:latin typeface="楷体_GB2312" pitchFamily="49" charset="-122"/>
              <a:ea typeface="楷体_GB2312" pitchFamily="49" charset="-122"/>
              <a:sym typeface="Calibri" pitchFamily="34" charset="0"/>
            </a:rPr>
            <a:t>③</a:t>
          </a:r>
          <a:r>
            <a:rPr lang="zh-CN" altLang="en-US" sz="2000" kern="1200" dirty="0" smtClean="0">
              <a:latin typeface="楷体_GB2312" pitchFamily="49" charset="-122"/>
              <a:ea typeface="楷体_GB2312" pitchFamily="49" charset="-122"/>
            </a:rPr>
            <a:t>产品定型证明文件复印件一份</a:t>
          </a:r>
        </a:p>
      </dsp:txBody>
      <dsp:txXfrm>
        <a:off x="1081133" y="1709504"/>
        <a:ext cx="3763396" cy="425275"/>
      </dsp:txXfrm>
    </dsp:sp>
    <dsp:sp modelId="{C66A4394-7E47-491D-B0BB-6E7D4B7E98E3}">
      <dsp:nvSpPr>
        <dsp:cNvPr id="0" name=""/>
        <dsp:cNvSpPr/>
      </dsp:nvSpPr>
      <dsp:spPr>
        <a:xfrm>
          <a:off x="639988" y="453995"/>
          <a:ext cx="427913" cy="2032817"/>
        </a:xfrm>
        <a:custGeom>
          <a:avLst/>
          <a:gdLst/>
          <a:ahLst/>
          <a:cxnLst/>
          <a:rect l="0" t="0" r="0" b="0"/>
          <a:pathLst>
            <a:path>
              <a:moveTo>
                <a:pt x="0" y="0"/>
              </a:moveTo>
              <a:lnTo>
                <a:pt x="0" y="2032817"/>
              </a:lnTo>
              <a:lnTo>
                <a:pt x="427913" y="20328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295308-B32A-44DE-B391-B3D5464ADC21}">
      <dsp:nvSpPr>
        <dsp:cNvPr id="0" name=""/>
        <dsp:cNvSpPr/>
      </dsp:nvSpPr>
      <dsp:spPr>
        <a:xfrm>
          <a:off x="1067902" y="2260944"/>
          <a:ext cx="7149706" cy="4517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zh-CN" altLang="en-US" sz="2000" kern="1200" dirty="0" smtClean="0">
              <a:latin typeface="楷体_GB2312" pitchFamily="49" charset="-122"/>
              <a:ea typeface="楷体_GB2312" pitchFamily="49" charset="-122"/>
              <a:sym typeface="Calibri" pitchFamily="34" charset="0"/>
            </a:rPr>
            <a:t>④</a:t>
          </a:r>
          <a:r>
            <a:rPr lang="zh-CN" altLang="en-US" sz="2000" kern="1200" dirty="0" smtClean="0">
              <a:latin typeface="楷体_GB2312" pitchFamily="49" charset="-122"/>
              <a:ea typeface="楷体_GB2312" pitchFamily="49" charset="-122"/>
            </a:rPr>
            <a:t>产品执行标准文本及其登记注册证明或备案材料复印件一份</a:t>
          </a:r>
        </a:p>
      </dsp:txBody>
      <dsp:txXfrm>
        <a:off x="1081133" y="2274175"/>
        <a:ext cx="7123244" cy="425275"/>
      </dsp:txXfrm>
    </dsp:sp>
    <dsp:sp modelId="{3B0547C8-7632-48D9-AF4A-5FF7862D1CDF}">
      <dsp:nvSpPr>
        <dsp:cNvPr id="0" name=""/>
        <dsp:cNvSpPr/>
      </dsp:nvSpPr>
      <dsp:spPr>
        <a:xfrm>
          <a:off x="639988" y="453995"/>
          <a:ext cx="427913" cy="2597488"/>
        </a:xfrm>
        <a:custGeom>
          <a:avLst/>
          <a:gdLst/>
          <a:ahLst/>
          <a:cxnLst/>
          <a:rect l="0" t="0" r="0" b="0"/>
          <a:pathLst>
            <a:path>
              <a:moveTo>
                <a:pt x="0" y="0"/>
              </a:moveTo>
              <a:lnTo>
                <a:pt x="0" y="2597488"/>
              </a:lnTo>
              <a:lnTo>
                <a:pt x="427913" y="25974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BB8FE9-9C46-4CFC-8CB6-DEA7C0541B95}">
      <dsp:nvSpPr>
        <dsp:cNvPr id="0" name=""/>
        <dsp:cNvSpPr/>
      </dsp:nvSpPr>
      <dsp:spPr>
        <a:xfrm>
          <a:off x="1067902" y="2825616"/>
          <a:ext cx="3085206" cy="4517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zh-CN" altLang="en-US" sz="2000" kern="1200" dirty="0" smtClean="0">
              <a:latin typeface="楷体_GB2312" pitchFamily="49" charset="-122"/>
              <a:ea typeface="楷体_GB2312" pitchFamily="49" charset="-122"/>
            </a:rPr>
            <a:t>⑤产品使用说明书一份</a:t>
          </a:r>
        </a:p>
      </dsp:txBody>
      <dsp:txXfrm>
        <a:off x="1081133" y="2838847"/>
        <a:ext cx="3058744" cy="425275"/>
      </dsp:txXfrm>
    </dsp:sp>
    <dsp:sp modelId="{B2EAA89A-E18A-4531-93D7-1604BC94B3BA}">
      <dsp:nvSpPr>
        <dsp:cNvPr id="0" name=""/>
        <dsp:cNvSpPr/>
      </dsp:nvSpPr>
      <dsp:spPr>
        <a:xfrm>
          <a:off x="639988" y="453995"/>
          <a:ext cx="427913" cy="3243699"/>
        </a:xfrm>
        <a:custGeom>
          <a:avLst/>
          <a:gdLst/>
          <a:ahLst/>
          <a:cxnLst/>
          <a:rect l="0" t="0" r="0" b="0"/>
          <a:pathLst>
            <a:path>
              <a:moveTo>
                <a:pt x="0" y="0"/>
              </a:moveTo>
              <a:lnTo>
                <a:pt x="0" y="3243699"/>
              </a:lnTo>
              <a:lnTo>
                <a:pt x="427913" y="32436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C8CFE5-A082-4FA7-8466-0665ED2DF507}">
      <dsp:nvSpPr>
        <dsp:cNvPr id="0" name=""/>
        <dsp:cNvSpPr/>
      </dsp:nvSpPr>
      <dsp:spPr>
        <a:xfrm>
          <a:off x="1067902" y="3390287"/>
          <a:ext cx="6898150" cy="6148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zh-CN" altLang="en-US" sz="2000" kern="1200" dirty="0" smtClean="0">
              <a:latin typeface="楷体_GB2312" pitchFamily="49" charset="-122"/>
              <a:ea typeface="楷体_GB2312" pitchFamily="49" charset="-122"/>
            </a:rPr>
            <a:t>⑥国家实施生产许可和强制性认证等管理的产品，应当提供相应证书及附件的复印件一份</a:t>
          </a:r>
        </a:p>
      </dsp:txBody>
      <dsp:txXfrm>
        <a:off x="1085909" y="3408294"/>
        <a:ext cx="6862136" cy="578800"/>
      </dsp:txXfrm>
    </dsp:sp>
    <dsp:sp modelId="{086F7E9C-DD03-43BF-8447-74A29A291BB4}">
      <dsp:nvSpPr>
        <dsp:cNvPr id="0" name=""/>
        <dsp:cNvSpPr/>
      </dsp:nvSpPr>
      <dsp:spPr>
        <a:xfrm>
          <a:off x="639988" y="453995"/>
          <a:ext cx="427913" cy="3889909"/>
        </a:xfrm>
        <a:custGeom>
          <a:avLst/>
          <a:gdLst/>
          <a:ahLst/>
          <a:cxnLst/>
          <a:rect l="0" t="0" r="0" b="0"/>
          <a:pathLst>
            <a:path>
              <a:moveTo>
                <a:pt x="0" y="0"/>
              </a:moveTo>
              <a:lnTo>
                <a:pt x="0" y="3889909"/>
              </a:lnTo>
              <a:lnTo>
                <a:pt x="427913" y="38899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C302BC-57EC-417A-AD8E-06C63628E2CE}">
      <dsp:nvSpPr>
        <dsp:cNvPr id="0" name=""/>
        <dsp:cNvSpPr/>
      </dsp:nvSpPr>
      <dsp:spPr>
        <a:xfrm>
          <a:off x="1067902" y="4118036"/>
          <a:ext cx="5021626" cy="4517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zh-CN" altLang="en-US" sz="2000" kern="1200" dirty="0" smtClean="0">
              <a:latin typeface="楷体_GB2312" pitchFamily="49" charset="-122"/>
              <a:ea typeface="楷体_GB2312" pitchFamily="49" charset="-122"/>
            </a:rPr>
            <a:t>⑦推广鉴定大纲规定的其他文件及证明材料</a:t>
          </a:r>
        </a:p>
      </dsp:txBody>
      <dsp:txXfrm>
        <a:off x="1081133" y="4131267"/>
        <a:ext cx="4995164" cy="4252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8DE92-E927-475E-A935-2D563AC6E658}">
      <dsp:nvSpPr>
        <dsp:cNvPr id="0" name=""/>
        <dsp:cNvSpPr/>
      </dsp:nvSpPr>
      <dsp:spPr>
        <a:xfrm>
          <a:off x="-94291" y="0"/>
          <a:ext cx="7260944" cy="713682"/>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楷体_GB2312" pitchFamily="49" charset="-122"/>
              <a:ea typeface="楷体_GB2312" pitchFamily="49" charset="-122"/>
            </a:rPr>
            <a:t>从浙江省农机化信息网/试验鉴定指南/下载</a:t>
          </a:r>
          <a:endParaRPr lang="en-US" altLang="zh-CN" sz="2000" kern="1200" dirty="0" smtClean="0">
            <a:latin typeface="楷体_GB2312" pitchFamily="49" charset="-122"/>
            <a:ea typeface="楷体_GB2312" pitchFamily="49" charset="-122"/>
          </a:endParaRPr>
        </a:p>
        <a:p>
          <a:pPr lvl="0" algn="ctr" defTabSz="889000">
            <a:lnSpc>
              <a:spcPct val="90000"/>
            </a:lnSpc>
            <a:spcBef>
              <a:spcPct val="0"/>
            </a:spcBef>
            <a:spcAft>
              <a:spcPct val="35000"/>
            </a:spcAft>
          </a:pPr>
          <a:r>
            <a:rPr lang="zh-CN" altLang="en-US" sz="2000" kern="1200" dirty="0" smtClean="0">
              <a:latin typeface="楷体_GB2312" pitchFamily="49" charset="-122"/>
              <a:ea typeface="楷体_GB2312" pitchFamily="49" charset="-122"/>
            </a:rPr>
            <a:t>《浙江省农业机械推广鉴定申请表》</a:t>
          </a:r>
          <a:endParaRPr lang="zh-CN" altLang="en-US" sz="2000" kern="1200" dirty="0">
            <a:latin typeface="楷体_GB2312" pitchFamily="49" charset="-122"/>
            <a:ea typeface="楷体_GB2312" pitchFamily="49" charset="-122"/>
          </a:endParaRPr>
        </a:p>
      </dsp:txBody>
      <dsp:txXfrm>
        <a:off x="-73388" y="20903"/>
        <a:ext cx="7219138" cy="671876"/>
      </dsp:txXfrm>
    </dsp:sp>
    <dsp:sp modelId="{228AB203-A712-4DC5-BB7F-B697C9D9F71E}">
      <dsp:nvSpPr>
        <dsp:cNvPr id="0" name=""/>
        <dsp:cNvSpPr/>
      </dsp:nvSpPr>
      <dsp:spPr>
        <a:xfrm rot="5400000">
          <a:off x="3401842" y="732222"/>
          <a:ext cx="268677" cy="321157"/>
        </a:xfrm>
        <a:prstGeom prst="rightArrow">
          <a:avLst>
            <a:gd name="adj1" fmla="val 60000"/>
            <a:gd name="adj2" fmla="val 50000"/>
          </a:avLst>
        </a:prstGeom>
        <a:solidFill>
          <a:schemeClr val="accent2">
            <a:lumMod val="75000"/>
          </a:schemeClr>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CN" altLang="en-US" sz="2000" kern="1200">
            <a:solidFill>
              <a:schemeClr val="tx1"/>
            </a:solidFill>
            <a:latin typeface="楷体_GB2312" pitchFamily="49" charset="-122"/>
            <a:ea typeface="楷体_GB2312" pitchFamily="49" charset="-122"/>
          </a:endParaRPr>
        </a:p>
      </dsp:txBody>
      <dsp:txXfrm rot="-5400000">
        <a:off x="3439834" y="758462"/>
        <a:ext cx="192695" cy="188074"/>
      </dsp:txXfrm>
    </dsp:sp>
    <dsp:sp modelId="{44CD7257-9636-4293-9AC8-0DC493D3F35B}">
      <dsp:nvSpPr>
        <dsp:cNvPr id="0" name=""/>
        <dsp:cNvSpPr/>
      </dsp:nvSpPr>
      <dsp:spPr>
        <a:xfrm>
          <a:off x="0" y="1071918"/>
          <a:ext cx="7072362" cy="713682"/>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smtClean="0">
              <a:latin typeface="楷体_GB2312" pitchFamily="49" charset="-122"/>
              <a:ea typeface="楷体_GB2312" pitchFamily="49" charset="-122"/>
              <a:sym typeface="Arial" charset="0"/>
            </a:rPr>
            <a:t>按照一个产品填写一个申请表，一式二份</a:t>
          </a:r>
          <a:endParaRPr lang="zh-CN" altLang="en-US" sz="2000" kern="1200" dirty="0">
            <a:latin typeface="楷体_GB2312" pitchFamily="49" charset="-122"/>
            <a:ea typeface="楷体_GB2312" pitchFamily="49" charset="-122"/>
          </a:endParaRPr>
        </a:p>
      </dsp:txBody>
      <dsp:txXfrm>
        <a:off x="20903" y="1092821"/>
        <a:ext cx="7030556" cy="671876"/>
      </dsp:txXfrm>
    </dsp:sp>
    <dsp:sp modelId="{2569BDE0-7749-4DE2-9F08-6E535AF48510}">
      <dsp:nvSpPr>
        <dsp:cNvPr id="0" name=""/>
        <dsp:cNvSpPr/>
      </dsp:nvSpPr>
      <dsp:spPr>
        <a:xfrm rot="5400000">
          <a:off x="3402365" y="1803443"/>
          <a:ext cx="267630" cy="321157"/>
        </a:xfrm>
        <a:prstGeom prst="rightArrow">
          <a:avLst>
            <a:gd name="adj1" fmla="val 60000"/>
            <a:gd name="adj2" fmla="val 50000"/>
          </a:avLst>
        </a:prstGeom>
        <a:solidFill>
          <a:schemeClr val="accent2">
            <a:lumMod val="75000"/>
          </a:schemeClr>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CN" altLang="en-US" sz="2000" kern="1200">
            <a:solidFill>
              <a:schemeClr val="tx1"/>
            </a:solidFill>
            <a:latin typeface="楷体_GB2312" pitchFamily="49" charset="-122"/>
            <a:ea typeface="楷体_GB2312" pitchFamily="49" charset="-122"/>
          </a:endParaRPr>
        </a:p>
      </dsp:txBody>
      <dsp:txXfrm rot="-5400000">
        <a:off x="3439833" y="1830207"/>
        <a:ext cx="192695" cy="187341"/>
      </dsp:txXfrm>
    </dsp:sp>
    <dsp:sp modelId="{25FBBB97-AE51-4227-A1A8-050204333D0A}">
      <dsp:nvSpPr>
        <dsp:cNvPr id="0" name=""/>
        <dsp:cNvSpPr/>
      </dsp:nvSpPr>
      <dsp:spPr>
        <a:xfrm>
          <a:off x="-66397" y="2142442"/>
          <a:ext cx="7205156" cy="713682"/>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smtClean="0">
              <a:latin typeface="楷体_GB2312" pitchFamily="49" charset="-122"/>
              <a:ea typeface="楷体_GB2312" pitchFamily="49" charset="-122"/>
              <a:sym typeface="Arial" charset="0"/>
            </a:rPr>
            <a:t>按产品申请材料清单要求，准备完整的申请资料文本，</a:t>
          </a:r>
          <a:endParaRPr lang="en-US" altLang="zh-CN" sz="2000" kern="1200" smtClean="0">
            <a:latin typeface="楷体_GB2312" pitchFamily="49" charset="-122"/>
            <a:ea typeface="楷体_GB2312" pitchFamily="49" charset="-122"/>
            <a:sym typeface="Arial" charset="0"/>
          </a:endParaRPr>
        </a:p>
        <a:p>
          <a:pPr lvl="0" algn="ctr" defTabSz="889000">
            <a:lnSpc>
              <a:spcPct val="90000"/>
            </a:lnSpc>
            <a:spcBef>
              <a:spcPct val="0"/>
            </a:spcBef>
            <a:spcAft>
              <a:spcPct val="35000"/>
            </a:spcAft>
          </a:pPr>
          <a:r>
            <a:rPr lang="zh-CN" altLang="en-US" sz="2000" kern="1200" smtClean="0">
              <a:latin typeface="楷体_GB2312" pitchFamily="49" charset="-122"/>
              <a:ea typeface="楷体_GB2312" pitchFamily="49" charset="-122"/>
              <a:sym typeface="Arial" charset="0"/>
            </a:rPr>
            <a:t>寄送浙江省农业机械管理局科技质量科</a:t>
          </a:r>
          <a:endParaRPr lang="zh-CN" altLang="en-US" sz="2000" kern="1200" dirty="0">
            <a:latin typeface="楷体_GB2312" pitchFamily="49" charset="-122"/>
            <a:ea typeface="楷体_GB2312" pitchFamily="49" charset="-122"/>
          </a:endParaRPr>
        </a:p>
      </dsp:txBody>
      <dsp:txXfrm>
        <a:off x="-45494" y="2163345"/>
        <a:ext cx="7163350" cy="6718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22968-7CCD-45C2-8374-071A2EB07803}">
      <dsp:nvSpPr>
        <dsp:cNvPr id="0" name=""/>
        <dsp:cNvSpPr/>
      </dsp:nvSpPr>
      <dsp:spPr>
        <a:xfrm>
          <a:off x="428627" y="1245"/>
          <a:ext cx="5117021" cy="4949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altLang="zh-CN" sz="2600" b="1" kern="1200" dirty="0" smtClean="0">
              <a:solidFill>
                <a:schemeClr val="tx1"/>
              </a:solidFill>
              <a:latin typeface="楷体_GB2312" pitchFamily="49" charset="-122"/>
              <a:ea typeface="楷体_GB2312" pitchFamily="49" charset="-122"/>
              <a:sym typeface="Arial" charset="0"/>
            </a:rPr>
            <a:t>1.</a:t>
          </a:r>
          <a:r>
            <a:rPr lang="zh-CN" altLang="en-US" sz="2600" b="1" kern="1200" dirty="0" smtClean="0">
              <a:latin typeface="楷体_GB2312" pitchFamily="49" charset="-122"/>
              <a:ea typeface="楷体_GB2312" pitchFamily="49" charset="-122"/>
              <a:hlinkClick xmlns:r="http://schemas.openxmlformats.org/officeDocument/2006/relationships" r:id="rId1" action="ppaction://hlinkfile"/>
            </a:rPr>
            <a:t>浙江省农业机械推广鉴定申请表</a:t>
          </a:r>
          <a:endParaRPr lang="zh-CN" altLang="en-US" sz="2600" b="1" kern="1200" dirty="0" smtClean="0">
            <a:solidFill>
              <a:schemeClr val="tx1"/>
            </a:solidFill>
            <a:latin typeface="楷体_GB2312" pitchFamily="49" charset="-122"/>
            <a:ea typeface="楷体_GB2312" pitchFamily="49" charset="-122"/>
            <a:sym typeface="华文新魏" pitchFamily="2" charset="-122"/>
          </a:endParaRPr>
        </a:p>
      </dsp:txBody>
      <dsp:txXfrm>
        <a:off x="443124" y="15742"/>
        <a:ext cx="5088027" cy="465961"/>
      </dsp:txXfrm>
    </dsp:sp>
    <dsp:sp modelId="{E44672CC-8328-456C-860E-16AA704BF4BD}">
      <dsp:nvSpPr>
        <dsp:cNvPr id="0" name=""/>
        <dsp:cNvSpPr/>
      </dsp:nvSpPr>
      <dsp:spPr>
        <a:xfrm>
          <a:off x="940329" y="496201"/>
          <a:ext cx="511702" cy="371216"/>
        </a:xfrm>
        <a:custGeom>
          <a:avLst/>
          <a:gdLst/>
          <a:ahLst/>
          <a:cxnLst/>
          <a:rect l="0" t="0" r="0" b="0"/>
          <a:pathLst>
            <a:path>
              <a:moveTo>
                <a:pt x="0" y="0"/>
              </a:moveTo>
              <a:lnTo>
                <a:pt x="0" y="371216"/>
              </a:lnTo>
              <a:lnTo>
                <a:pt x="511702" y="3712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4DA5FB-7B2A-48EC-8158-D072E81989CB}">
      <dsp:nvSpPr>
        <dsp:cNvPr id="0" name=""/>
        <dsp:cNvSpPr/>
      </dsp:nvSpPr>
      <dsp:spPr>
        <a:xfrm>
          <a:off x="1452031" y="619940"/>
          <a:ext cx="3450641" cy="4949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altLang="zh-CN" sz="2000" kern="1200" dirty="0" smtClean="0">
              <a:latin typeface="楷体_GB2312" pitchFamily="49" charset="-122"/>
              <a:ea typeface="楷体_GB2312" pitchFamily="49" charset="-122"/>
            </a:rPr>
            <a:t>a.</a:t>
          </a:r>
          <a:r>
            <a:rPr lang="zh-CN" altLang="en-US" sz="2000" kern="1200" dirty="0" smtClean="0">
              <a:latin typeface="楷体_GB2312" pitchFamily="49" charset="-122"/>
              <a:ea typeface="楷体_GB2312" pitchFamily="49" charset="-122"/>
            </a:rPr>
            <a:t>从浙江省农机化信息网下载</a:t>
          </a:r>
        </a:p>
      </dsp:txBody>
      <dsp:txXfrm>
        <a:off x="1466528" y="634437"/>
        <a:ext cx="3421647" cy="465961"/>
      </dsp:txXfrm>
    </dsp:sp>
    <dsp:sp modelId="{87D4DEC1-83FA-42CE-8EA7-C0D082027D9D}">
      <dsp:nvSpPr>
        <dsp:cNvPr id="0" name=""/>
        <dsp:cNvSpPr/>
      </dsp:nvSpPr>
      <dsp:spPr>
        <a:xfrm>
          <a:off x="940329" y="496201"/>
          <a:ext cx="511702" cy="1081780"/>
        </a:xfrm>
        <a:custGeom>
          <a:avLst/>
          <a:gdLst/>
          <a:ahLst/>
          <a:cxnLst/>
          <a:rect l="0" t="0" r="0" b="0"/>
          <a:pathLst>
            <a:path>
              <a:moveTo>
                <a:pt x="0" y="0"/>
              </a:moveTo>
              <a:lnTo>
                <a:pt x="0" y="1081780"/>
              </a:lnTo>
              <a:lnTo>
                <a:pt x="511702" y="10817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5D0B53-9495-47AC-8172-9B96EA9D0445}">
      <dsp:nvSpPr>
        <dsp:cNvPr id="0" name=""/>
        <dsp:cNvSpPr/>
      </dsp:nvSpPr>
      <dsp:spPr>
        <a:xfrm>
          <a:off x="1452031" y="1238635"/>
          <a:ext cx="6406153" cy="6786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altLang="zh-CN" sz="2000" kern="1200" dirty="0" smtClean="0">
              <a:latin typeface="楷体_GB2312" pitchFamily="49" charset="-122"/>
              <a:ea typeface="楷体_GB2312" pitchFamily="49" charset="-122"/>
              <a:sym typeface="Calibri" pitchFamily="34" charset="0"/>
            </a:rPr>
            <a:t>b.</a:t>
          </a:r>
          <a:r>
            <a:rPr lang="zh-CN" altLang="en-US" sz="2000" kern="1200" dirty="0" smtClean="0">
              <a:latin typeface="楷体_GB2312" pitchFamily="49" charset="-122"/>
              <a:ea typeface="楷体_GB2312" pitchFamily="49" charset="-122"/>
              <a:sym typeface="Arial" charset="0"/>
            </a:rPr>
            <a:t>填写时，申请书上的信息与营业执照、企标、说明书、商标注册证等保持一致</a:t>
          </a:r>
          <a:endParaRPr lang="zh-CN" altLang="en-US" sz="2000" kern="1200" dirty="0" smtClean="0">
            <a:latin typeface="楷体_GB2312" pitchFamily="49" charset="-122"/>
            <a:ea typeface="楷体_GB2312" pitchFamily="49" charset="-122"/>
          </a:endParaRPr>
        </a:p>
      </dsp:txBody>
      <dsp:txXfrm>
        <a:off x="1471909" y="1258513"/>
        <a:ext cx="6366397" cy="638937"/>
      </dsp:txXfrm>
    </dsp:sp>
    <dsp:sp modelId="{4D91572F-C1F3-41CB-822E-187FA15FF0E5}">
      <dsp:nvSpPr>
        <dsp:cNvPr id="0" name=""/>
        <dsp:cNvSpPr/>
      </dsp:nvSpPr>
      <dsp:spPr>
        <a:xfrm>
          <a:off x="940329" y="496201"/>
          <a:ext cx="511702" cy="1792343"/>
        </a:xfrm>
        <a:custGeom>
          <a:avLst/>
          <a:gdLst/>
          <a:ahLst/>
          <a:cxnLst/>
          <a:rect l="0" t="0" r="0" b="0"/>
          <a:pathLst>
            <a:path>
              <a:moveTo>
                <a:pt x="0" y="0"/>
              </a:moveTo>
              <a:lnTo>
                <a:pt x="0" y="1792343"/>
              </a:lnTo>
              <a:lnTo>
                <a:pt x="511702" y="17923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E654E9-5E22-45EB-9191-EF918A3AC5AB}">
      <dsp:nvSpPr>
        <dsp:cNvPr id="0" name=""/>
        <dsp:cNvSpPr/>
      </dsp:nvSpPr>
      <dsp:spPr>
        <a:xfrm>
          <a:off x="1452031" y="2041067"/>
          <a:ext cx="2265187" cy="4949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altLang="zh-CN" sz="2000" kern="1200" dirty="0" smtClean="0">
              <a:latin typeface="楷体_GB2312" pitchFamily="49" charset="-122"/>
              <a:ea typeface="楷体_GB2312" pitchFamily="49" charset="-122"/>
              <a:sym typeface="Arial" charset="0"/>
            </a:rPr>
            <a:t>c.</a:t>
          </a:r>
          <a:r>
            <a:rPr lang="zh-CN" altLang="en-US" sz="2000" kern="1200" dirty="0" smtClean="0">
              <a:latin typeface="楷体_GB2312" pitchFamily="49" charset="-122"/>
              <a:ea typeface="楷体_GB2312" pitchFamily="49" charset="-122"/>
              <a:sym typeface="Arial" charset="0"/>
            </a:rPr>
            <a:t>信息填写完整</a:t>
          </a:r>
        </a:p>
      </dsp:txBody>
      <dsp:txXfrm>
        <a:off x="1466528" y="2055564"/>
        <a:ext cx="2236193" cy="465961"/>
      </dsp:txXfrm>
    </dsp:sp>
    <dsp:sp modelId="{C66A4394-7E47-491D-B0BB-6E7D4B7E98E3}">
      <dsp:nvSpPr>
        <dsp:cNvPr id="0" name=""/>
        <dsp:cNvSpPr/>
      </dsp:nvSpPr>
      <dsp:spPr>
        <a:xfrm>
          <a:off x="940329" y="496201"/>
          <a:ext cx="511702" cy="2411038"/>
        </a:xfrm>
        <a:custGeom>
          <a:avLst/>
          <a:gdLst/>
          <a:ahLst/>
          <a:cxnLst/>
          <a:rect l="0" t="0" r="0" b="0"/>
          <a:pathLst>
            <a:path>
              <a:moveTo>
                <a:pt x="0" y="0"/>
              </a:moveTo>
              <a:lnTo>
                <a:pt x="0" y="2411038"/>
              </a:lnTo>
              <a:lnTo>
                <a:pt x="511702" y="24110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295308-B32A-44DE-B391-B3D5464ADC21}">
      <dsp:nvSpPr>
        <dsp:cNvPr id="0" name=""/>
        <dsp:cNvSpPr/>
      </dsp:nvSpPr>
      <dsp:spPr>
        <a:xfrm>
          <a:off x="1452031" y="2659762"/>
          <a:ext cx="3175699" cy="4949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altLang="zh-CN" sz="2000" kern="1200" dirty="0" smtClean="0">
              <a:latin typeface="楷体_GB2312" pitchFamily="49" charset="-122"/>
              <a:ea typeface="楷体_GB2312" pitchFamily="49" charset="-122"/>
              <a:sym typeface="Arial" charset="0"/>
            </a:rPr>
            <a:t>d.</a:t>
          </a:r>
          <a:r>
            <a:rPr lang="zh-CN" altLang="en-US" sz="2000" kern="1200" dirty="0" smtClean="0">
              <a:latin typeface="楷体_GB2312" pitchFamily="49" charset="-122"/>
              <a:ea typeface="楷体_GB2312" pitchFamily="49" charset="-122"/>
              <a:sym typeface="Arial" charset="0"/>
            </a:rPr>
            <a:t>法人代表签字、盖公章</a:t>
          </a:r>
        </a:p>
      </dsp:txBody>
      <dsp:txXfrm>
        <a:off x="1466528" y="2674259"/>
        <a:ext cx="3146705" cy="465961"/>
      </dsp:txXfrm>
    </dsp:sp>
    <dsp:sp modelId="{3B0547C8-7632-48D9-AF4A-5FF7862D1CDF}">
      <dsp:nvSpPr>
        <dsp:cNvPr id="0" name=""/>
        <dsp:cNvSpPr/>
      </dsp:nvSpPr>
      <dsp:spPr>
        <a:xfrm>
          <a:off x="940329" y="496201"/>
          <a:ext cx="511702" cy="3029733"/>
        </a:xfrm>
        <a:custGeom>
          <a:avLst/>
          <a:gdLst/>
          <a:ahLst/>
          <a:cxnLst/>
          <a:rect l="0" t="0" r="0" b="0"/>
          <a:pathLst>
            <a:path>
              <a:moveTo>
                <a:pt x="0" y="0"/>
              </a:moveTo>
              <a:lnTo>
                <a:pt x="0" y="3029733"/>
              </a:lnTo>
              <a:lnTo>
                <a:pt x="511702" y="30297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BB8FE9-9C46-4CFC-8CB6-DEA7C0541B95}">
      <dsp:nvSpPr>
        <dsp:cNvPr id="0" name=""/>
        <dsp:cNvSpPr/>
      </dsp:nvSpPr>
      <dsp:spPr>
        <a:xfrm>
          <a:off x="1452031" y="3278456"/>
          <a:ext cx="1414718" cy="4949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altLang="zh-CN" sz="2000" kern="1200" dirty="0" smtClean="0">
              <a:latin typeface="楷体_GB2312" pitchFamily="49" charset="-122"/>
              <a:ea typeface="楷体_GB2312" pitchFamily="49" charset="-122"/>
              <a:sym typeface="Arial" charset="0"/>
            </a:rPr>
            <a:t>e.</a:t>
          </a:r>
          <a:r>
            <a:rPr lang="zh-CN" altLang="en-US" sz="2000" kern="1200" dirty="0" smtClean="0">
              <a:latin typeface="楷体_GB2312" pitchFamily="49" charset="-122"/>
              <a:ea typeface="楷体_GB2312" pitchFamily="49" charset="-122"/>
              <a:sym typeface="Arial" charset="0"/>
            </a:rPr>
            <a:t>一式2份</a:t>
          </a:r>
        </a:p>
      </dsp:txBody>
      <dsp:txXfrm>
        <a:off x="1466528" y="3292953"/>
        <a:ext cx="1385724" cy="465961"/>
      </dsp:txXfrm>
    </dsp:sp>
    <dsp:sp modelId="{B2EAA89A-E18A-4531-93D7-1604BC94B3BA}">
      <dsp:nvSpPr>
        <dsp:cNvPr id="0" name=""/>
        <dsp:cNvSpPr/>
      </dsp:nvSpPr>
      <dsp:spPr>
        <a:xfrm>
          <a:off x="940329" y="496201"/>
          <a:ext cx="511702" cy="3737767"/>
        </a:xfrm>
        <a:custGeom>
          <a:avLst/>
          <a:gdLst/>
          <a:ahLst/>
          <a:cxnLst/>
          <a:rect l="0" t="0" r="0" b="0"/>
          <a:pathLst>
            <a:path>
              <a:moveTo>
                <a:pt x="0" y="0"/>
              </a:moveTo>
              <a:lnTo>
                <a:pt x="0" y="3737767"/>
              </a:lnTo>
              <a:lnTo>
                <a:pt x="511702" y="37377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C8CFE5-A082-4FA7-8466-0665ED2DF507}">
      <dsp:nvSpPr>
        <dsp:cNvPr id="0" name=""/>
        <dsp:cNvSpPr/>
      </dsp:nvSpPr>
      <dsp:spPr>
        <a:xfrm>
          <a:off x="1452031" y="3897151"/>
          <a:ext cx="6549025" cy="6736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altLang="zh-CN" sz="2000" kern="1200" dirty="0" smtClean="0">
              <a:latin typeface="楷体_GB2312" pitchFamily="49" charset="-122"/>
              <a:ea typeface="楷体_GB2312" pitchFamily="49" charset="-122"/>
              <a:sym typeface="Arial" charset="0"/>
            </a:rPr>
            <a:t>f.</a:t>
          </a:r>
          <a:r>
            <a:rPr lang="zh-CN" altLang="en-US" sz="2000" kern="1200" dirty="0" smtClean="0">
              <a:latin typeface="楷体_GB2312" pitchFamily="49" charset="-122"/>
              <a:ea typeface="楷体_GB2312" pitchFamily="49" charset="-122"/>
              <a:sym typeface="Arial" charset="0"/>
            </a:rPr>
            <a:t>相关要求请参看申请表填表说明，仍有问题可电话咨询</a:t>
          </a:r>
        </a:p>
      </dsp:txBody>
      <dsp:txXfrm>
        <a:off x="1471761" y="3916881"/>
        <a:ext cx="6509565" cy="6341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22968-7CCD-45C2-8374-071A2EB07803}">
      <dsp:nvSpPr>
        <dsp:cNvPr id="0" name=""/>
        <dsp:cNvSpPr/>
      </dsp:nvSpPr>
      <dsp:spPr>
        <a:xfrm>
          <a:off x="438202" y="1323"/>
          <a:ext cx="3502262" cy="4862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altLang="zh-CN" sz="2600" b="1" kern="1200" dirty="0" smtClean="0">
              <a:solidFill>
                <a:schemeClr val="tx1"/>
              </a:solidFill>
              <a:latin typeface="楷体_GB2312" pitchFamily="49" charset="-122"/>
              <a:ea typeface="楷体_GB2312" pitchFamily="49" charset="-122"/>
              <a:sym typeface="Arial" charset="0"/>
            </a:rPr>
            <a:t>2</a:t>
          </a:r>
          <a:r>
            <a:rPr lang="en-US" altLang="zh-CN" sz="2600" b="1" kern="1200" dirty="0" smtClean="0">
              <a:solidFill>
                <a:schemeClr val="tx1"/>
              </a:solidFill>
              <a:latin typeface="楷体_GB2312" pitchFamily="49" charset="-122"/>
              <a:ea typeface="楷体_GB2312" pitchFamily="49" charset="-122"/>
              <a:sym typeface="华文新魏" pitchFamily="2" charset="-122"/>
            </a:rPr>
            <a:t>.</a:t>
          </a:r>
          <a:r>
            <a:rPr lang="zh-CN" altLang="en-US" sz="2600" b="1" kern="1200" dirty="0" smtClean="0">
              <a:solidFill>
                <a:schemeClr val="tx1"/>
              </a:solidFill>
              <a:latin typeface="楷体_GB2312" pitchFamily="49" charset="-122"/>
              <a:ea typeface="楷体_GB2312" pitchFamily="49" charset="-122"/>
              <a:sym typeface="华文新魏" pitchFamily="2" charset="-122"/>
            </a:rPr>
            <a:t>企业法人营业执照</a:t>
          </a:r>
        </a:p>
      </dsp:txBody>
      <dsp:txXfrm>
        <a:off x="452443" y="15564"/>
        <a:ext cx="3473780" cy="457727"/>
      </dsp:txXfrm>
    </dsp:sp>
    <dsp:sp modelId="{E44672CC-8328-456C-860E-16AA704BF4BD}">
      <dsp:nvSpPr>
        <dsp:cNvPr id="0" name=""/>
        <dsp:cNvSpPr/>
      </dsp:nvSpPr>
      <dsp:spPr>
        <a:xfrm>
          <a:off x="788428" y="487533"/>
          <a:ext cx="350226" cy="364656"/>
        </a:xfrm>
        <a:custGeom>
          <a:avLst/>
          <a:gdLst/>
          <a:ahLst/>
          <a:cxnLst/>
          <a:rect l="0" t="0" r="0" b="0"/>
          <a:pathLst>
            <a:path>
              <a:moveTo>
                <a:pt x="0" y="0"/>
              </a:moveTo>
              <a:lnTo>
                <a:pt x="0" y="364656"/>
              </a:lnTo>
              <a:lnTo>
                <a:pt x="350226" y="3646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4DA5FB-7B2A-48EC-8158-D072E81989CB}">
      <dsp:nvSpPr>
        <dsp:cNvPr id="0" name=""/>
        <dsp:cNvSpPr/>
      </dsp:nvSpPr>
      <dsp:spPr>
        <a:xfrm>
          <a:off x="1138654" y="609085"/>
          <a:ext cx="3389663" cy="4862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altLang="zh-CN" sz="2000" kern="1200" dirty="0" smtClean="0">
              <a:latin typeface="楷体_GB2312" pitchFamily="49" charset="-122"/>
              <a:ea typeface="楷体_GB2312" pitchFamily="49" charset="-122"/>
            </a:rPr>
            <a:t>a.</a:t>
          </a:r>
          <a:r>
            <a:rPr lang="zh-CN" altLang="en-US" sz="2000" kern="1200" dirty="0" smtClean="0">
              <a:latin typeface="楷体_GB2312" pitchFamily="49" charset="-122"/>
              <a:ea typeface="楷体_GB2312" pitchFamily="49" charset="-122"/>
              <a:sym typeface="Calibri" pitchFamily="34" charset="0"/>
            </a:rPr>
            <a:t>申请企业的营业执照</a:t>
          </a:r>
          <a:endParaRPr lang="zh-CN" altLang="en-US" sz="2000" kern="1200" dirty="0" smtClean="0">
            <a:latin typeface="楷体_GB2312" pitchFamily="49" charset="-122"/>
            <a:ea typeface="楷体_GB2312" pitchFamily="49" charset="-122"/>
          </a:endParaRPr>
        </a:p>
      </dsp:txBody>
      <dsp:txXfrm>
        <a:off x="1152895" y="623326"/>
        <a:ext cx="3361181" cy="457727"/>
      </dsp:txXfrm>
    </dsp:sp>
    <dsp:sp modelId="{87D4DEC1-83FA-42CE-8EA7-C0D082027D9D}">
      <dsp:nvSpPr>
        <dsp:cNvPr id="0" name=""/>
        <dsp:cNvSpPr/>
      </dsp:nvSpPr>
      <dsp:spPr>
        <a:xfrm>
          <a:off x="788428" y="487533"/>
          <a:ext cx="350226" cy="1062663"/>
        </a:xfrm>
        <a:custGeom>
          <a:avLst/>
          <a:gdLst/>
          <a:ahLst/>
          <a:cxnLst/>
          <a:rect l="0" t="0" r="0" b="0"/>
          <a:pathLst>
            <a:path>
              <a:moveTo>
                <a:pt x="0" y="0"/>
              </a:moveTo>
              <a:lnTo>
                <a:pt x="0" y="1062663"/>
              </a:lnTo>
              <a:lnTo>
                <a:pt x="350226" y="10626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5D0B53-9495-47AC-8172-9B96EA9D0445}">
      <dsp:nvSpPr>
        <dsp:cNvPr id="0" name=""/>
        <dsp:cNvSpPr/>
      </dsp:nvSpPr>
      <dsp:spPr>
        <a:xfrm>
          <a:off x="1138654" y="1216846"/>
          <a:ext cx="6852826" cy="66669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altLang="zh-CN" sz="2000" kern="1200" dirty="0" smtClean="0">
              <a:latin typeface="楷体_GB2312" pitchFamily="49" charset="-122"/>
              <a:ea typeface="楷体_GB2312" pitchFamily="49" charset="-122"/>
              <a:sym typeface="Calibri" pitchFamily="34" charset="0"/>
            </a:rPr>
            <a:t>b.</a:t>
          </a:r>
          <a:r>
            <a:rPr lang="zh-CN" altLang="en-US" sz="2000" kern="1200" dirty="0" smtClean="0">
              <a:latin typeface="楷体_GB2312" pitchFamily="49" charset="-122"/>
              <a:ea typeface="楷体_GB2312" pitchFamily="49" charset="-122"/>
              <a:sym typeface="Times New Roman" pitchFamily="18" charset="0"/>
            </a:rPr>
            <a:t>申请单位名称与</a:t>
          </a:r>
          <a:r>
            <a:rPr lang="zh-CN" altLang="en-US" sz="2000" kern="1200" smtClean="0">
              <a:latin typeface="楷体_GB2312" pitchFamily="49" charset="-122"/>
              <a:ea typeface="楷体_GB2312" pitchFamily="49" charset="-122"/>
              <a:sym typeface="Times New Roman" pitchFamily="18" charset="0"/>
            </a:rPr>
            <a:t>生产单位名称不一致时，应同时提供生产单位的营业执照和两者隶属关系的证明</a:t>
          </a:r>
          <a:endParaRPr lang="zh-CN" altLang="en-US" sz="2000" kern="1200" dirty="0" smtClean="0">
            <a:latin typeface="楷体_GB2312" pitchFamily="49" charset="-122"/>
            <a:ea typeface="楷体_GB2312" pitchFamily="49" charset="-122"/>
            <a:sym typeface="Arial" charset="0"/>
          </a:endParaRPr>
        </a:p>
      </dsp:txBody>
      <dsp:txXfrm>
        <a:off x="1158181" y="1236373"/>
        <a:ext cx="6813772" cy="627645"/>
      </dsp:txXfrm>
    </dsp:sp>
    <dsp:sp modelId="{4D91572F-C1F3-41CB-822E-187FA15FF0E5}">
      <dsp:nvSpPr>
        <dsp:cNvPr id="0" name=""/>
        <dsp:cNvSpPr/>
      </dsp:nvSpPr>
      <dsp:spPr>
        <a:xfrm>
          <a:off x="788428" y="487533"/>
          <a:ext cx="350226" cy="1873410"/>
        </a:xfrm>
        <a:custGeom>
          <a:avLst/>
          <a:gdLst/>
          <a:ahLst/>
          <a:cxnLst/>
          <a:rect l="0" t="0" r="0" b="0"/>
          <a:pathLst>
            <a:path>
              <a:moveTo>
                <a:pt x="0" y="0"/>
              </a:moveTo>
              <a:lnTo>
                <a:pt x="0" y="1873410"/>
              </a:lnTo>
              <a:lnTo>
                <a:pt x="350226" y="18734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E654E9-5E22-45EB-9191-EF918A3AC5AB}">
      <dsp:nvSpPr>
        <dsp:cNvPr id="0" name=""/>
        <dsp:cNvSpPr/>
      </dsp:nvSpPr>
      <dsp:spPr>
        <a:xfrm>
          <a:off x="1138654" y="2005098"/>
          <a:ext cx="6831425" cy="7116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altLang="zh-CN" sz="2000" kern="1200" dirty="0" smtClean="0">
              <a:latin typeface="楷体_GB2312" pitchFamily="49" charset="-122"/>
              <a:ea typeface="楷体_GB2312" pitchFamily="49" charset="-122"/>
              <a:sym typeface="Arial" charset="0"/>
            </a:rPr>
            <a:t>c.</a:t>
          </a:r>
          <a:r>
            <a:rPr lang="zh-CN" altLang="en-US" sz="2000" kern="1200" dirty="0" smtClean="0">
              <a:latin typeface="楷体_GB2312" pitchFamily="49" charset="-122"/>
              <a:ea typeface="楷体_GB2312" pitchFamily="49" charset="-122"/>
              <a:sym typeface="Calibri" pitchFamily="34" charset="0"/>
            </a:rPr>
            <a:t>对于申请单位和生产单位为同一家，但注册地和生产地不一致的，提交第三方证明</a:t>
          </a:r>
          <a:endParaRPr lang="zh-CN" altLang="en-US" sz="2000" kern="1200" dirty="0" smtClean="0">
            <a:latin typeface="楷体_GB2312" pitchFamily="49" charset="-122"/>
            <a:ea typeface="楷体_GB2312" pitchFamily="49" charset="-122"/>
            <a:sym typeface="Arial" charset="0"/>
          </a:endParaRPr>
        </a:p>
      </dsp:txBody>
      <dsp:txXfrm>
        <a:off x="1159499" y="2025943"/>
        <a:ext cx="6789735" cy="669998"/>
      </dsp:txXfrm>
    </dsp:sp>
    <dsp:sp modelId="{C66A4394-7E47-491D-B0BB-6E7D4B7E98E3}">
      <dsp:nvSpPr>
        <dsp:cNvPr id="0" name=""/>
        <dsp:cNvSpPr/>
      </dsp:nvSpPr>
      <dsp:spPr>
        <a:xfrm>
          <a:off x="788428" y="487533"/>
          <a:ext cx="350226" cy="2593911"/>
        </a:xfrm>
        <a:custGeom>
          <a:avLst/>
          <a:gdLst/>
          <a:ahLst/>
          <a:cxnLst/>
          <a:rect l="0" t="0" r="0" b="0"/>
          <a:pathLst>
            <a:path>
              <a:moveTo>
                <a:pt x="0" y="0"/>
              </a:moveTo>
              <a:lnTo>
                <a:pt x="0" y="2593911"/>
              </a:lnTo>
              <a:lnTo>
                <a:pt x="350226" y="25939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295308-B32A-44DE-B391-B3D5464ADC21}">
      <dsp:nvSpPr>
        <dsp:cNvPr id="0" name=""/>
        <dsp:cNvSpPr/>
      </dsp:nvSpPr>
      <dsp:spPr>
        <a:xfrm>
          <a:off x="1138654" y="2838339"/>
          <a:ext cx="5175941" cy="4862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altLang="zh-CN" sz="2000" kern="1200" dirty="0" smtClean="0">
              <a:latin typeface="楷体_GB2312" pitchFamily="49" charset="-122"/>
              <a:ea typeface="楷体_GB2312" pitchFamily="49" charset="-122"/>
              <a:sym typeface="Arial" charset="0"/>
            </a:rPr>
            <a:t>d.</a:t>
          </a:r>
          <a:r>
            <a:rPr lang="zh-CN" altLang="en-US" sz="2000" kern="1200" dirty="0" smtClean="0">
              <a:latin typeface="楷体_GB2312" pitchFamily="49" charset="-122"/>
              <a:ea typeface="楷体_GB2312" pitchFamily="49" charset="-122"/>
              <a:sym typeface="Calibri" pitchFamily="34" charset="0"/>
            </a:rPr>
            <a:t>执照上的营业范围要包括所申报产品种类</a:t>
          </a:r>
          <a:endParaRPr lang="zh-CN" altLang="en-US" sz="2000" kern="1200" dirty="0" smtClean="0">
            <a:latin typeface="楷体_GB2312" pitchFamily="49" charset="-122"/>
            <a:ea typeface="楷体_GB2312" pitchFamily="49" charset="-122"/>
            <a:sym typeface="Arial" charset="0"/>
          </a:endParaRPr>
        </a:p>
      </dsp:txBody>
      <dsp:txXfrm>
        <a:off x="1152895" y="2852580"/>
        <a:ext cx="5147459" cy="457727"/>
      </dsp:txXfrm>
    </dsp:sp>
    <dsp:sp modelId="{3B0547C8-7632-48D9-AF4A-5FF7862D1CDF}">
      <dsp:nvSpPr>
        <dsp:cNvPr id="0" name=""/>
        <dsp:cNvSpPr/>
      </dsp:nvSpPr>
      <dsp:spPr>
        <a:xfrm>
          <a:off x="788428" y="487533"/>
          <a:ext cx="350226" cy="3201672"/>
        </a:xfrm>
        <a:custGeom>
          <a:avLst/>
          <a:gdLst/>
          <a:ahLst/>
          <a:cxnLst/>
          <a:rect l="0" t="0" r="0" b="0"/>
          <a:pathLst>
            <a:path>
              <a:moveTo>
                <a:pt x="0" y="0"/>
              </a:moveTo>
              <a:lnTo>
                <a:pt x="0" y="3201672"/>
              </a:lnTo>
              <a:lnTo>
                <a:pt x="350226" y="32016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BB8FE9-9C46-4CFC-8CB6-DEA7C0541B95}">
      <dsp:nvSpPr>
        <dsp:cNvPr id="0" name=""/>
        <dsp:cNvSpPr/>
      </dsp:nvSpPr>
      <dsp:spPr>
        <a:xfrm>
          <a:off x="1138654" y="3446101"/>
          <a:ext cx="4098945" cy="4862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altLang="zh-CN" sz="2000" kern="1200" dirty="0" smtClean="0">
              <a:latin typeface="楷体_GB2312" pitchFamily="49" charset="-122"/>
              <a:ea typeface="楷体_GB2312" pitchFamily="49" charset="-122"/>
              <a:sym typeface="Arial" charset="0"/>
            </a:rPr>
            <a:t>e.</a:t>
          </a:r>
          <a:r>
            <a:rPr lang="zh-CN" altLang="en-US" sz="2000" kern="1200" dirty="0" smtClean="0">
              <a:latin typeface="楷体_GB2312" pitchFamily="49" charset="-122"/>
              <a:ea typeface="楷体_GB2312" pitchFamily="49" charset="-122"/>
              <a:sym typeface="Calibri" pitchFamily="34" charset="0"/>
            </a:rPr>
            <a:t>营业执照在有效期，并通过年审</a:t>
          </a:r>
          <a:endParaRPr lang="zh-CN" altLang="en-US" sz="2000" kern="1200" dirty="0" smtClean="0">
            <a:latin typeface="楷体_GB2312" pitchFamily="49" charset="-122"/>
            <a:ea typeface="楷体_GB2312" pitchFamily="49" charset="-122"/>
            <a:sym typeface="Arial" charset="0"/>
          </a:endParaRPr>
        </a:p>
      </dsp:txBody>
      <dsp:txXfrm>
        <a:off x="1152895" y="3460342"/>
        <a:ext cx="4070463" cy="457727"/>
      </dsp:txXfrm>
    </dsp:sp>
    <dsp:sp modelId="{B2EAA89A-E18A-4531-93D7-1604BC94B3BA}">
      <dsp:nvSpPr>
        <dsp:cNvPr id="0" name=""/>
        <dsp:cNvSpPr/>
      </dsp:nvSpPr>
      <dsp:spPr>
        <a:xfrm>
          <a:off x="788428" y="487533"/>
          <a:ext cx="350226" cy="3824752"/>
        </a:xfrm>
        <a:custGeom>
          <a:avLst/>
          <a:gdLst/>
          <a:ahLst/>
          <a:cxnLst/>
          <a:rect l="0" t="0" r="0" b="0"/>
          <a:pathLst>
            <a:path>
              <a:moveTo>
                <a:pt x="0" y="0"/>
              </a:moveTo>
              <a:lnTo>
                <a:pt x="0" y="3824752"/>
              </a:lnTo>
              <a:lnTo>
                <a:pt x="350226" y="38247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C8CFE5-A082-4FA7-8466-0665ED2DF507}">
      <dsp:nvSpPr>
        <dsp:cNvPr id="0" name=""/>
        <dsp:cNvSpPr/>
      </dsp:nvSpPr>
      <dsp:spPr>
        <a:xfrm>
          <a:off x="1138654" y="4053862"/>
          <a:ext cx="2965868" cy="5168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altLang="zh-CN" sz="2000" kern="1200" dirty="0" smtClean="0">
              <a:latin typeface="楷体_GB2312" pitchFamily="49" charset="-122"/>
              <a:ea typeface="楷体_GB2312" pitchFamily="49" charset="-122"/>
              <a:sym typeface="Arial" charset="0"/>
            </a:rPr>
            <a:t>f.</a:t>
          </a:r>
          <a:r>
            <a:rPr lang="zh-CN" altLang="en-US" sz="2000" kern="1200" dirty="0" smtClean="0">
              <a:latin typeface="楷体_GB2312" pitchFamily="49" charset="-122"/>
              <a:ea typeface="楷体_GB2312" pitchFamily="49" charset="-122"/>
              <a:sym typeface="Calibri" pitchFamily="34" charset="0"/>
            </a:rPr>
            <a:t>复印件一份，盖公章</a:t>
          </a:r>
          <a:endParaRPr lang="zh-CN" altLang="en-US" sz="2000" kern="1200" dirty="0" smtClean="0">
            <a:latin typeface="楷体_GB2312" pitchFamily="49" charset="-122"/>
            <a:ea typeface="楷体_GB2312" pitchFamily="49" charset="-122"/>
            <a:sym typeface="Arial" charset="0"/>
          </a:endParaRPr>
        </a:p>
      </dsp:txBody>
      <dsp:txXfrm>
        <a:off x="1153792" y="4069000"/>
        <a:ext cx="2935592" cy="4865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22968-7CCD-45C2-8374-071A2EB07803}">
      <dsp:nvSpPr>
        <dsp:cNvPr id="0" name=""/>
        <dsp:cNvSpPr/>
      </dsp:nvSpPr>
      <dsp:spPr>
        <a:xfrm>
          <a:off x="142873" y="3086"/>
          <a:ext cx="3777994" cy="5505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zh-CN" altLang="en-US" sz="2900" b="1" kern="1200" dirty="0" smtClean="0">
              <a:solidFill>
                <a:schemeClr val="tx1"/>
              </a:solidFill>
              <a:latin typeface="楷体_GB2312" pitchFamily="49" charset="-122"/>
              <a:ea typeface="楷体_GB2312" pitchFamily="49" charset="-122"/>
              <a:sym typeface="华文新魏" pitchFamily="2" charset="-122"/>
            </a:rPr>
            <a:t>3</a:t>
          </a:r>
          <a:r>
            <a:rPr lang="en-US" altLang="zh-CN" sz="2900" b="1" kern="1200" dirty="0" smtClean="0">
              <a:solidFill>
                <a:schemeClr val="tx1"/>
              </a:solidFill>
              <a:latin typeface="楷体_GB2312" pitchFamily="49" charset="-122"/>
              <a:ea typeface="楷体_GB2312" pitchFamily="49" charset="-122"/>
              <a:sym typeface="华文新魏" pitchFamily="2" charset="-122"/>
            </a:rPr>
            <a:t>.</a:t>
          </a:r>
          <a:r>
            <a:rPr lang="zh-CN" altLang="en-US" sz="2900" b="1" kern="1200" dirty="0" smtClean="0">
              <a:solidFill>
                <a:schemeClr val="tx1"/>
              </a:solidFill>
              <a:latin typeface="楷体_GB2312" pitchFamily="49" charset="-122"/>
              <a:ea typeface="楷体_GB2312" pitchFamily="49" charset="-122"/>
              <a:sym typeface="华文新魏" pitchFamily="2" charset="-122"/>
            </a:rPr>
            <a:t>定型证明文件</a:t>
          </a:r>
        </a:p>
      </dsp:txBody>
      <dsp:txXfrm>
        <a:off x="158997" y="19210"/>
        <a:ext cx="3745746" cy="518274"/>
      </dsp:txXfrm>
    </dsp:sp>
    <dsp:sp modelId="{E44672CC-8328-456C-860E-16AA704BF4BD}">
      <dsp:nvSpPr>
        <dsp:cNvPr id="0" name=""/>
        <dsp:cNvSpPr/>
      </dsp:nvSpPr>
      <dsp:spPr>
        <a:xfrm>
          <a:off x="520672" y="553609"/>
          <a:ext cx="377799" cy="412891"/>
        </a:xfrm>
        <a:custGeom>
          <a:avLst/>
          <a:gdLst/>
          <a:ahLst/>
          <a:cxnLst/>
          <a:rect l="0" t="0" r="0" b="0"/>
          <a:pathLst>
            <a:path>
              <a:moveTo>
                <a:pt x="0" y="0"/>
              </a:moveTo>
              <a:lnTo>
                <a:pt x="0" y="412891"/>
              </a:lnTo>
              <a:lnTo>
                <a:pt x="377799" y="4128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4DA5FB-7B2A-48EC-8158-D072E81989CB}">
      <dsp:nvSpPr>
        <dsp:cNvPr id="0" name=""/>
        <dsp:cNvSpPr/>
      </dsp:nvSpPr>
      <dsp:spPr>
        <a:xfrm>
          <a:off x="898471" y="691240"/>
          <a:ext cx="4621632" cy="55052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en-US" altLang="zh-CN" sz="1800" kern="1200" dirty="0" smtClean="0">
              <a:latin typeface="楷体_GB2312" pitchFamily="49" charset="-122"/>
              <a:ea typeface="楷体_GB2312" pitchFamily="49" charset="-122"/>
            </a:rPr>
            <a:t>a.</a:t>
          </a:r>
          <a:r>
            <a:rPr lang="zh-CN" altLang="en-US" sz="1800" kern="1200" dirty="0" smtClean="0">
              <a:latin typeface="楷体_GB2312" pitchFamily="49" charset="-122"/>
              <a:ea typeface="楷体_GB2312" pitchFamily="49" charset="-122"/>
              <a:sym typeface="Calibri" pitchFamily="34" charset="0"/>
            </a:rPr>
            <a:t>省级以上的农业机械定型鉴定证书</a:t>
          </a:r>
          <a:endParaRPr lang="zh-CN" altLang="en-US" sz="1800" kern="1200" dirty="0" smtClean="0">
            <a:latin typeface="楷体_GB2312" pitchFamily="49" charset="-122"/>
            <a:ea typeface="楷体_GB2312" pitchFamily="49" charset="-122"/>
          </a:endParaRPr>
        </a:p>
      </dsp:txBody>
      <dsp:txXfrm>
        <a:off x="914595" y="707364"/>
        <a:ext cx="4589384" cy="518274"/>
      </dsp:txXfrm>
    </dsp:sp>
    <dsp:sp modelId="{87D4DEC1-83FA-42CE-8EA7-C0D082027D9D}">
      <dsp:nvSpPr>
        <dsp:cNvPr id="0" name=""/>
        <dsp:cNvSpPr/>
      </dsp:nvSpPr>
      <dsp:spPr>
        <a:xfrm>
          <a:off x="520672" y="553609"/>
          <a:ext cx="377799" cy="1118796"/>
        </a:xfrm>
        <a:custGeom>
          <a:avLst/>
          <a:gdLst/>
          <a:ahLst/>
          <a:cxnLst/>
          <a:rect l="0" t="0" r="0" b="0"/>
          <a:pathLst>
            <a:path>
              <a:moveTo>
                <a:pt x="0" y="0"/>
              </a:moveTo>
              <a:lnTo>
                <a:pt x="0" y="1118796"/>
              </a:lnTo>
              <a:lnTo>
                <a:pt x="377799" y="11187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5D0B53-9495-47AC-8172-9B96EA9D0445}">
      <dsp:nvSpPr>
        <dsp:cNvPr id="0" name=""/>
        <dsp:cNvSpPr/>
      </dsp:nvSpPr>
      <dsp:spPr>
        <a:xfrm>
          <a:off x="898471" y="1379393"/>
          <a:ext cx="2844396" cy="5860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en-US" altLang="zh-CN" sz="1800" kern="1200" dirty="0" smtClean="0">
              <a:latin typeface="楷体_GB2312" pitchFamily="49" charset="-122"/>
              <a:ea typeface="楷体_GB2312" pitchFamily="49" charset="-122"/>
              <a:sym typeface="Calibri" pitchFamily="34" charset="0"/>
            </a:rPr>
            <a:t>b.</a:t>
          </a:r>
          <a:r>
            <a:rPr lang="zh-CN" altLang="en-US" sz="1800" kern="1200" dirty="0" smtClean="0">
              <a:latin typeface="楷体_GB2312" pitchFamily="49" charset="-122"/>
              <a:ea typeface="楷体_GB2312" pitchFamily="49" charset="-122"/>
              <a:sym typeface="Calibri" pitchFamily="34" charset="0"/>
            </a:rPr>
            <a:t>产品质量认证证书</a:t>
          </a:r>
          <a:endParaRPr lang="zh-CN" altLang="en-US" sz="1800" kern="1200" dirty="0" smtClean="0">
            <a:latin typeface="楷体_GB2312" pitchFamily="49" charset="-122"/>
            <a:ea typeface="楷体_GB2312" pitchFamily="49" charset="-122"/>
            <a:sym typeface="Arial" charset="0"/>
          </a:endParaRPr>
        </a:p>
      </dsp:txBody>
      <dsp:txXfrm>
        <a:off x="915635" y="1396557"/>
        <a:ext cx="2810068" cy="551697"/>
      </dsp:txXfrm>
    </dsp:sp>
    <dsp:sp modelId="{4D91572F-C1F3-41CB-822E-187FA15FF0E5}">
      <dsp:nvSpPr>
        <dsp:cNvPr id="0" name=""/>
        <dsp:cNvSpPr/>
      </dsp:nvSpPr>
      <dsp:spPr>
        <a:xfrm>
          <a:off x="520672" y="553609"/>
          <a:ext cx="377799" cy="1796110"/>
        </a:xfrm>
        <a:custGeom>
          <a:avLst/>
          <a:gdLst/>
          <a:ahLst/>
          <a:cxnLst/>
          <a:rect l="0" t="0" r="0" b="0"/>
          <a:pathLst>
            <a:path>
              <a:moveTo>
                <a:pt x="0" y="0"/>
              </a:moveTo>
              <a:lnTo>
                <a:pt x="0" y="1796110"/>
              </a:lnTo>
              <a:lnTo>
                <a:pt x="377799" y="17961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E654E9-5E22-45EB-9191-EF918A3AC5AB}">
      <dsp:nvSpPr>
        <dsp:cNvPr id="0" name=""/>
        <dsp:cNvSpPr/>
      </dsp:nvSpPr>
      <dsp:spPr>
        <a:xfrm>
          <a:off x="898471" y="2103049"/>
          <a:ext cx="5215967" cy="4933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en-US" altLang="zh-CN" sz="1800" kern="1200" dirty="0" smtClean="0">
              <a:latin typeface="楷体_GB2312" pitchFamily="49" charset="-122"/>
              <a:ea typeface="楷体_GB2312" pitchFamily="49" charset="-122"/>
              <a:sym typeface="Arial" charset="0"/>
            </a:rPr>
            <a:t>c.</a:t>
          </a:r>
          <a:r>
            <a:rPr lang="zh-CN" altLang="en-US" sz="1800" kern="1200" dirty="0" smtClean="0">
              <a:latin typeface="楷体_GB2312" pitchFamily="49" charset="-122"/>
              <a:ea typeface="楷体_GB2312" pitchFamily="49" charset="-122"/>
              <a:sym typeface="Calibri" pitchFamily="34" charset="0"/>
            </a:rPr>
            <a:t>生产许可证或强制性产品认证证书及其附件</a:t>
          </a:r>
          <a:endParaRPr lang="zh-CN" altLang="en-US" sz="1800" kern="1200" dirty="0" smtClean="0">
            <a:latin typeface="楷体_GB2312" pitchFamily="49" charset="-122"/>
            <a:ea typeface="楷体_GB2312" pitchFamily="49" charset="-122"/>
            <a:sym typeface="Arial" charset="0"/>
          </a:endParaRPr>
        </a:p>
      </dsp:txBody>
      <dsp:txXfrm>
        <a:off x="912920" y="2117498"/>
        <a:ext cx="5187069" cy="464441"/>
      </dsp:txXfrm>
    </dsp:sp>
    <dsp:sp modelId="{C66A4394-7E47-491D-B0BB-6E7D4B7E98E3}">
      <dsp:nvSpPr>
        <dsp:cNvPr id="0" name=""/>
        <dsp:cNvSpPr/>
      </dsp:nvSpPr>
      <dsp:spPr>
        <a:xfrm>
          <a:off x="520672" y="553609"/>
          <a:ext cx="377799" cy="2455672"/>
        </a:xfrm>
        <a:custGeom>
          <a:avLst/>
          <a:gdLst/>
          <a:ahLst/>
          <a:cxnLst/>
          <a:rect l="0" t="0" r="0" b="0"/>
          <a:pathLst>
            <a:path>
              <a:moveTo>
                <a:pt x="0" y="0"/>
              </a:moveTo>
              <a:lnTo>
                <a:pt x="0" y="2455672"/>
              </a:lnTo>
              <a:lnTo>
                <a:pt x="377799" y="24556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295308-B32A-44DE-B391-B3D5464ADC21}">
      <dsp:nvSpPr>
        <dsp:cNvPr id="0" name=""/>
        <dsp:cNvSpPr/>
      </dsp:nvSpPr>
      <dsp:spPr>
        <a:xfrm>
          <a:off x="898471" y="2734020"/>
          <a:ext cx="3402617" cy="55052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en-US" altLang="zh-CN" sz="1800" kern="1200" dirty="0" smtClean="0">
              <a:latin typeface="楷体_GB2312" pitchFamily="49" charset="-122"/>
              <a:ea typeface="楷体_GB2312" pitchFamily="49" charset="-122"/>
              <a:sym typeface="Arial" charset="0"/>
            </a:rPr>
            <a:t>d.</a:t>
          </a:r>
          <a:r>
            <a:rPr lang="zh-CN" altLang="en-US" sz="1800" kern="1200" dirty="0" smtClean="0">
              <a:latin typeface="楷体_GB2312" pitchFamily="49" charset="-122"/>
              <a:ea typeface="楷体_GB2312" pitchFamily="49" charset="-122"/>
              <a:sym typeface="Calibri" pitchFamily="34" charset="0"/>
            </a:rPr>
            <a:t>省级推广鉴定证书及报告</a:t>
          </a:r>
          <a:endParaRPr lang="zh-CN" altLang="en-US" sz="1800" kern="1200" dirty="0" smtClean="0">
            <a:latin typeface="楷体_GB2312" pitchFamily="49" charset="-122"/>
            <a:ea typeface="楷体_GB2312" pitchFamily="49" charset="-122"/>
            <a:sym typeface="Arial" charset="0"/>
          </a:endParaRPr>
        </a:p>
      </dsp:txBody>
      <dsp:txXfrm>
        <a:off x="914595" y="2750144"/>
        <a:ext cx="3370369" cy="518274"/>
      </dsp:txXfrm>
    </dsp:sp>
    <dsp:sp modelId="{3B0547C8-7632-48D9-AF4A-5FF7862D1CDF}">
      <dsp:nvSpPr>
        <dsp:cNvPr id="0" name=""/>
        <dsp:cNvSpPr/>
      </dsp:nvSpPr>
      <dsp:spPr>
        <a:xfrm>
          <a:off x="520672" y="553609"/>
          <a:ext cx="377799" cy="3441949"/>
        </a:xfrm>
        <a:custGeom>
          <a:avLst/>
          <a:gdLst/>
          <a:ahLst/>
          <a:cxnLst/>
          <a:rect l="0" t="0" r="0" b="0"/>
          <a:pathLst>
            <a:path>
              <a:moveTo>
                <a:pt x="0" y="0"/>
              </a:moveTo>
              <a:lnTo>
                <a:pt x="0" y="3441949"/>
              </a:lnTo>
              <a:lnTo>
                <a:pt x="377799" y="34419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BB8FE9-9C46-4CFC-8CB6-DEA7C0541B95}">
      <dsp:nvSpPr>
        <dsp:cNvPr id="0" name=""/>
        <dsp:cNvSpPr/>
      </dsp:nvSpPr>
      <dsp:spPr>
        <a:xfrm>
          <a:off x="898471" y="3422173"/>
          <a:ext cx="7388338" cy="11467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en-US" altLang="zh-CN" sz="1800" kern="1200" dirty="0" smtClean="0">
              <a:latin typeface="楷体_GB2312" pitchFamily="49" charset="-122"/>
              <a:ea typeface="楷体_GB2312" pitchFamily="49" charset="-122"/>
              <a:sym typeface="Arial" charset="0"/>
            </a:rPr>
            <a:t>e.</a:t>
          </a:r>
          <a:r>
            <a:rPr lang="zh-CN" altLang="en-US" sz="1800" kern="1200" dirty="0" smtClean="0">
              <a:latin typeface="楷体_GB2312" pitchFamily="49" charset="-122"/>
              <a:ea typeface="楷体_GB2312" pitchFamily="49" charset="-122"/>
              <a:sym typeface="Calibri" pitchFamily="34" charset="0"/>
            </a:rPr>
            <a:t>还可以是产品鉴定证书，新产品鉴定证书、小批试制投产鉴定证书、科研鉴定等，鉴定证书内容应包括主要技术性能考核及相关工艺工装等技术文件及质量保障能力等综合评价）</a:t>
          </a:r>
          <a:r>
            <a:rPr lang="zh-CN" altLang="en-US" sz="1800" b="1" kern="1200" dirty="0" smtClean="0">
              <a:solidFill>
                <a:srgbClr val="FF0000"/>
              </a:solidFill>
              <a:latin typeface="楷体_GB2312" pitchFamily="49" charset="-122"/>
              <a:ea typeface="楷体_GB2312" pitchFamily="49" charset="-122"/>
              <a:sym typeface="Calibri" pitchFamily="34" charset="0"/>
            </a:rPr>
            <a:t>（不认可各种类型检测报告）</a:t>
          </a:r>
          <a:endParaRPr lang="zh-CN" altLang="en-US" sz="1800" b="1" kern="1200" dirty="0" smtClean="0">
            <a:solidFill>
              <a:srgbClr val="FF0000"/>
            </a:solidFill>
            <a:latin typeface="楷体_GB2312" pitchFamily="49" charset="-122"/>
            <a:ea typeface="楷体_GB2312" pitchFamily="49" charset="-122"/>
            <a:sym typeface="Arial" charset="0"/>
          </a:endParaRPr>
        </a:p>
      </dsp:txBody>
      <dsp:txXfrm>
        <a:off x="932059" y="3455761"/>
        <a:ext cx="7321162" cy="10795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22968-7CCD-45C2-8374-071A2EB07803}">
      <dsp:nvSpPr>
        <dsp:cNvPr id="0" name=""/>
        <dsp:cNvSpPr/>
      </dsp:nvSpPr>
      <dsp:spPr>
        <a:xfrm>
          <a:off x="71438" y="214317"/>
          <a:ext cx="6931144" cy="5088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zh-CN" altLang="en-US" sz="2700" b="1" kern="1200" dirty="0" smtClean="0">
              <a:solidFill>
                <a:schemeClr val="tx1"/>
              </a:solidFill>
              <a:latin typeface="楷体_GB2312" pitchFamily="49" charset="-122"/>
              <a:ea typeface="楷体_GB2312" pitchFamily="49" charset="-122"/>
              <a:sym typeface="华文新魏" pitchFamily="2" charset="-122"/>
            </a:rPr>
            <a:t>4</a:t>
          </a:r>
          <a:r>
            <a:rPr lang="en-US" altLang="zh-CN" sz="2700" b="1" kern="1200" dirty="0" smtClean="0">
              <a:solidFill>
                <a:schemeClr val="tx1"/>
              </a:solidFill>
              <a:latin typeface="楷体_GB2312" pitchFamily="49" charset="-122"/>
              <a:ea typeface="楷体_GB2312" pitchFamily="49" charset="-122"/>
              <a:sym typeface="华文新魏" pitchFamily="2" charset="-122"/>
            </a:rPr>
            <a:t>.</a:t>
          </a:r>
          <a:r>
            <a:rPr lang="zh-CN" altLang="en-US" sz="2700" b="1" kern="1200" dirty="0" smtClean="0">
              <a:solidFill>
                <a:schemeClr val="tx1"/>
              </a:solidFill>
              <a:latin typeface="楷体_GB2312" pitchFamily="49" charset="-122"/>
              <a:ea typeface="楷体_GB2312" pitchFamily="49" charset="-122"/>
              <a:sym typeface="华文新魏" pitchFamily="2" charset="-122"/>
            </a:rPr>
            <a:t>产品执行标准及登记注册证明或备案材料</a:t>
          </a:r>
        </a:p>
      </dsp:txBody>
      <dsp:txXfrm>
        <a:off x="86342" y="229221"/>
        <a:ext cx="6901336" cy="479039"/>
      </dsp:txXfrm>
    </dsp:sp>
    <dsp:sp modelId="{E44672CC-8328-456C-860E-16AA704BF4BD}">
      <dsp:nvSpPr>
        <dsp:cNvPr id="0" name=""/>
        <dsp:cNvSpPr/>
      </dsp:nvSpPr>
      <dsp:spPr>
        <a:xfrm>
          <a:off x="764552" y="723164"/>
          <a:ext cx="621906" cy="714355"/>
        </a:xfrm>
        <a:custGeom>
          <a:avLst/>
          <a:gdLst/>
          <a:ahLst/>
          <a:cxnLst/>
          <a:rect l="0" t="0" r="0" b="0"/>
          <a:pathLst>
            <a:path>
              <a:moveTo>
                <a:pt x="0" y="0"/>
              </a:moveTo>
              <a:lnTo>
                <a:pt x="0" y="714355"/>
              </a:lnTo>
              <a:lnTo>
                <a:pt x="621906" y="7143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4DA5FB-7B2A-48EC-8158-D072E81989CB}">
      <dsp:nvSpPr>
        <dsp:cNvPr id="0" name=""/>
        <dsp:cNvSpPr/>
      </dsp:nvSpPr>
      <dsp:spPr>
        <a:xfrm>
          <a:off x="1386458" y="1096791"/>
          <a:ext cx="7042994" cy="6814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zh-CN" altLang="en-US" sz="2000" kern="1200" dirty="0" smtClean="0">
              <a:latin typeface="楷体_GB2312" pitchFamily="49" charset="-122"/>
              <a:ea typeface="楷体_GB2312" pitchFamily="49" charset="-122"/>
              <a:sym typeface="Calibri" pitchFamily="34" charset="0"/>
            </a:rPr>
            <a:t>企业自制定企标的，要有备案号；如当地标准化管理部门确实不备案的，申请企业出具采标说明，并加盖公章</a:t>
          </a:r>
        </a:p>
      </dsp:txBody>
      <dsp:txXfrm>
        <a:off x="1406417" y="1116750"/>
        <a:ext cx="7003076" cy="641540"/>
      </dsp:txXfrm>
    </dsp:sp>
    <dsp:sp modelId="{87D4DEC1-83FA-42CE-8EA7-C0D082027D9D}">
      <dsp:nvSpPr>
        <dsp:cNvPr id="0" name=""/>
        <dsp:cNvSpPr/>
      </dsp:nvSpPr>
      <dsp:spPr>
        <a:xfrm>
          <a:off x="764552" y="723164"/>
          <a:ext cx="621906" cy="1531167"/>
        </a:xfrm>
        <a:custGeom>
          <a:avLst/>
          <a:gdLst/>
          <a:ahLst/>
          <a:cxnLst/>
          <a:rect l="0" t="0" r="0" b="0"/>
          <a:pathLst>
            <a:path>
              <a:moveTo>
                <a:pt x="0" y="0"/>
              </a:moveTo>
              <a:lnTo>
                <a:pt x="0" y="1531167"/>
              </a:lnTo>
              <a:lnTo>
                <a:pt x="621906" y="15311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5D0B53-9495-47AC-8172-9B96EA9D0445}">
      <dsp:nvSpPr>
        <dsp:cNvPr id="0" name=""/>
        <dsp:cNvSpPr/>
      </dsp:nvSpPr>
      <dsp:spPr>
        <a:xfrm>
          <a:off x="1386458" y="1905461"/>
          <a:ext cx="3780663" cy="69774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zh-CN" altLang="en-US" sz="2000" kern="1200" dirty="0" smtClean="0">
              <a:latin typeface="楷体_GB2312" pitchFamily="49" charset="-122"/>
              <a:ea typeface="楷体_GB2312" pitchFamily="49" charset="-122"/>
              <a:sym typeface="Calibri" pitchFamily="34" charset="0"/>
            </a:rPr>
            <a:t>企标包含申报产品型号或种类</a:t>
          </a:r>
          <a:endParaRPr lang="zh-CN" altLang="en-US" sz="2000" kern="1200" dirty="0" smtClean="0">
            <a:latin typeface="楷体_GB2312" pitchFamily="49" charset="-122"/>
            <a:ea typeface="楷体_GB2312" pitchFamily="49" charset="-122"/>
            <a:sym typeface="Arial" charset="0"/>
          </a:endParaRPr>
        </a:p>
      </dsp:txBody>
      <dsp:txXfrm>
        <a:off x="1406894" y="1925897"/>
        <a:ext cx="3739791" cy="656869"/>
      </dsp:txXfrm>
    </dsp:sp>
    <dsp:sp modelId="{4D91572F-C1F3-41CB-822E-187FA15FF0E5}">
      <dsp:nvSpPr>
        <dsp:cNvPr id="0" name=""/>
        <dsp:cNvSpPr/>
      </dsp:nvSpPr>
      <dsp:spPr>
        <a:xfrm>
          <a:off x="764552" y="723164"/>
          <a:ext cx="621906" cy="2379663"/>
        </a:xfrm>
        <a:custGeom>
          <a:avLst/>
          <a:gdLst/>
          <a:ahLst/>
          <a:cxnLst/>
          <a:rect l="0" t="0" r="0" b="0"/>
          <a:pathLst>
            <a:path>
              <a:moveTo>
                <a:pt x="0" y="0"/>
              </a:moveTo>
              <a:lnTo>
                <a:pt x="0" y="2379663"/>
              </a:lnTo>
              <a:lnTo>
                <a:pt x="621906" y="23796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E654E9-5E22-45EB-9191-EF918A3AC5AB}">
      <dsp:nvSpPr>
        <dsp:cNvPr id="0" name=""/>
        <dsp:cNvSpPr/>
      </dsp:nvSpPr>
      <dsp:spPr>
        <a:xfrm>
          <a:off x="1386458" y="2730415"/>
          <a:ext cx="7032606" cy="7448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zh-CN" altLang="en-US" sz="1800" kern="1200" dirty="0" smtClean="0">
              <a:latin typeface="楷体_GB2312" pitchFamily="49" charset="-122"/>
              <a:ea typeface="楷体_GB2312" pitchFamily="49" charset="-122"/>
              <a:sym typeface="Calibri" pitchFamily="34" charset="0"/>
            </a:rPr>
            <a:t>执行国家标准或行标的，应为</a:t>
          </a:r>
          <a:r>
            <a:rPr lang="zh-CN" altLang="en-US" sz="2000" kern="1200" dirty="0" smtClean="0">
              <a:latin typeface="楷体_GB2312" pitchFamily="49" charset="-122"/>
              <a:ea typeface="楷体_GB2312" pitchFamily="49" charset="-122"/>
              <a:sym typeface="Calibri" pitchFamily="34" charset="0"/>
            </a:rPr>
            <a:t>现行</a:t>
          </a:r>
          <a:r>
            <a:rPr lang="zh-CN" altLang="en-US" sz="1800" kern="1200" dirty="0" smtClean="0">
              <a:latin typeface="楷体_GB2312" pitchFamily="49" charset="-122"/>
              <a:ea typeface="楷体_GB2312" pitchFamily="49" charset="-122"/>
              <a:sym typeface="Calibri" pitchFamily="34" charset="0"/>
            </a:rPr>
            <a:t>有效标准，可以不提供标准文本，只提供登记注册证明即可</a:t>
          </a:r>
          <a:endParaRPr lang="zh-CN" altLang="en-US" sz="1800" kern="1200" dirty="0" smtClean="0">
            <a:latin typeface="楷体_GB2312" pitchFamily="49" charset="-122"/>
            <a:ea typeface="楷体_GB2312" pitchFamily="49" charset="-122"/>
            <a:sym typeface="Arial" charset="0"/>
          </a:endParaRPr>
        </a:p>
      </dsp:txBody>
      <dsp:txXfrm>
        <a:off x="1408273" y="2752230"/>
        <a:ext cx="6988976" cy="701195"/>
      </dsp:txXfrm>
    </dsp:sp>
    <dsp:sp modelId="{C66A4394-7E47-491D-B0BB-6E7D4B7E98E3}">
      <dsp:nvSpPr>
        <dsp:cNvPr id="0" name=""/>
        <dsp:cNvSpPr/>
      </dsp:nvSpPr>
      <dsp:spPr>
        <a:xfrm>
          <a:off x="764552" y="723164"/>
          <a:ext cx="621906" cy="3133711"/>
        </a:xfrm>
        <a:custGeom>
          <a:avLst/>
          <a:gdLst/>
          <a:ahLst/>
          <a:cxnLst/>
          <a:rect l="0" t="0" r="0" b="0"/>
          <a:pathLst>
            <a:path>
              <a:moveTo>
                <a:pt x="0" y="0"/>
              </a:moveTo>
              <a:lnTo>
                <a:pt x="0" y="3133711"/>
              </a:lnTo>
              <a:lnTo>
                <a:pt x="621906" y="31337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295308-B32A-44DE-B391-B3D5464ADC21}">
      <dsp:nvSpPr>
        <dsp:cNvPr id="0" name=""/>
        <dsp:cNvSpPr/>
      </dsp:nvSpPr>
      <dsp:spPr>
        <a:xfrm>
          <a:off x="1386458" y="3602452"/>
          <a:ext cx="2623625" cy="50884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zh-CN" altLang="en-US" sz="2000" kern="1200" dirty="0" smtClean="0">
              <a:latin typeface="楷体_GB2312" pitchFamily="49" charset="-122"/>
              <a:ea typeface="楷体_GB2312" pitchFamily="49" charset="-122"/>
              <a:sym typeface="Calibri" pitchFamily="34" charset="0"/>
            </a:rPr>
            <a:t>复印件一份，盖公章</a:t>
          </a:r>
          <a:endParaRPr lang="zh-CN" altLang="en-US" sz="2000" kern="1200" dirty="0" smtClean="0">
            <a:latin typeface="楷体_GB2312" pitchFamily="49" charset="-122"/>
            <a:ea typeface="楷体_GB2312" pitchFamily="49" charset="-122"/>
            <a:sym typeface="Arial" charset="0"/>
          </a:endParaRPr>
        </a:p>
      </dsp:txBody>
      <dsp:txXfrm>
        <a:off x="1401362" y="3617356"/>
        <a:ext cx="2593817" cy="4790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22968-7CCD-45C2-8374-071A2EB07803}">
      <dsp:nvSpPr>
        <dsp:cNvPr id="0" name=""/>
        <dsp:cNvSpPr/>
      </dsp:nvSpPr>
      <dsp:spPr>
        <a:xfrm>
          <a:off x="439506" y="0"/>
          <a:ext cx="3021899" cy="8507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chemeClr val="tx1"/>
              </a:solidFill>
              <a:latin typeface="楷体_GB2312" pitchFamily="49" charset="-122"/>
              <a:ea typeface="楷体_GB2312" pitchFamily="49" charset="-122"/>
              <a:sym typeface="华文新魏" pitchFamily="2" charset="-122"/>
            </a:rPr>
            <a:t>5</a:t>
          </a:r>
          <a:r>
            <a:rPr lang="en-US" altLang="zh-CN" sz="2400" b="1" kern="1200" dirty="0" smtClean="0">
              <a:solidFill>
                <a:schemeClr val="tx1"/>
              </a:solidFill>
              <a:latin typeface="楷体_GB2312" pitchFamily="49" charset="-122"/>
              <a:ea typeface="楷体_GB2312" pitchFamily="49" charset="-122"/>
              <a:sym typeface="华文新魏" pitchFamily="2" charset="-122"/>
            </a:rPr>
            <a:t>.</a:t>
          </a:r>
          <a:r>
            <a:rPr lang="zh-CN" altLang="en-US" sz="2400" b="1" kern="1200" dirty="0" smtClean="0">
              <a:solidFill>
                <a:schemeClr val="tx1"/>
              </a:solidFill>
              <a:latin typeface="楷体_GB2312" pitchFamily="49" charset="-122"/>
              <a:ea typeface="楷体_GB2312" pitchFamily="49" charset="-122"/>
              <a:sym typeface="华文新魏" pitchFamily="2" charset="-122"/>
            </a:rPr>
            <a:t>产品使用说明书</a:t>
          </a:r>
        </a:p>
      </dsp:txBody>
      <dsp:txXfrm>
        <a:off x="464424" y="24918"/>
        <a:ext cx="2972063" cy="800914"/>
      </dsp:txXfrm>
    </dsp:sp>
    <dsp:sp modelId="{E44672CC-8328-456C-860E-16AA704BF4BD}">
      <dsp:nvSpPr>
        <dsp:cNvPr id="0" name=""/>
        <dsp:cNvSpPr/>
      </dsp:nvSpPr>
      <dsp:spPr>
        <a:xfrm>
          <a:off x="741696" y="850750"/>
          <a:ext cx="122477" cy="606918"/>
        </a:xfrm>
        <a:custGeom>
          <a:avLst/>
          <a:gdLst/>
          <a:ahLst/>
          <a:cxnLst/>
          <a:rect l="0" t="0" r="0" b="0"/>
          <a:pathLst>
            <a:path>
              <a:moveTo>
                <a:pt x="0" y="0"/>
              </a:moveTo>
              <a:lnTo>
                <a:pt x="0" y="606918"/>
              </a:lnTo>
              <a:lnTo>
                <a:pt x="122477" y="6069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4DA5FB-7B2A-48EC-8158-D072E81989CB}">
      <dsp:nvSpPr>
        <dsp:cNvPr id="0" name=""/>
        <dsp:cNvSpPr/>
      </dsp:nvSpPr>
      <dsp:spPr>
        <a:xfrm>
          <a:off x="864174" y="1173633"/>
          <a:ext cx="7305714" cy="5680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zh-CN" altLang="en-US" sz="2400" kern="1200" dirty="0" smtClean="0">
              <a:latin typeface="楷体_GB2312" pitchFamily="49" charset="-122"/>
              <a:ea typeface="楷体_GB2312" pitchFamily="49" charset="-122"/>
              <a:sym typeface="Calibri" pitchFamily="34" charset="0"/>
            </a:rPr>
            <a:t>正式的印刷版本，装帧完整，不受理打印稿、复印稿</a:t>
          </a:r>
        </a:p>
      </dsp:txBody>
      <dsp:txXfrm>
        <a:off x="880812" y="1190271"/>
        <a:ext cx="7272438" cy="534794"/>
      </dsp:txXfrm>
    </dsp:sp>
    <dsp:sp modelId="{87D4DEC1-83FA-42CE-8EA7-C0D082027D9D}">
      <dsp:nvSpPr>
        <dsp:cNvPr id="0" name=""/>
        <dsp:cNvSpPr/>
      </dsp:nvSpPr>
      <dsp:spPr>
        <a:xfrm>
          <a:off x="741696" y="850750"/>
          <a:ext cx="122477" cy="1438655"/>
        </a:xfrm>
        <a:custGeom>
          <a:avLst/>
          <a:gdLst/>
          <a:ahLst/>
          <a:cxnLst/>
          <a:rect l="0" t="0" r="0" b="0"/>
          <a:pathLst>
            <a:path>
              <a:moveTo>
                <a:pt x="0" y="0"/>
              </a:moveTo>
              <a:lnTo>
                <a:pt x="0" y="1438655"/>
              </a:lnTo>
              <a:lnTo>
                <a:pt x="122477" y="14386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5D0B53-9495-47AC-8172-9B96EA9D0445}">
      <dsp:nvSpPr>
        <dsp:cNvPr id="0" name=""/>
        <dsp:cNvSpPr/>
      </dsp:nvSpPr>
      <dsp:spPr>
        <a:xfrm>
          <a:off x="864174" y="2007047"/>
          <a:ext cx="5878248" cy="5647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zh-CN" altLang="en-US" sz="2400" kern="1200" dirty="0" smtClean="0">
              <a:latin typeface="楷体_GB2312" pitchFamily="49" charset="-122"/>
              <a:ea typeface="楷体_GB2312" pitchFamily="49" charset="-122"/>
              <a:sym typeface="Calibri" pitchFamily="34" charset="0"/>
            </a:rPr>
            <a:t>说明书中产品型号、名称与申请书一致</a:t>
          </a:r>
          <a:endParaRPr lang="zh-CN" altLang="en-US" sz="2400" kern="1200" dirty="0" smtClean="0">
            <a:latin typeface="楷体_GB2312" pitchFamily="49" charset="-122"/>
            <a:ea typeface="楷体_GB2312" pitchFamily="49" charset="-122"/>
            <a:sym typeface="Arial" charset="0"/>
          </a:endParaRPr>
        </a:p>
      </dsp:txBody>
      <dsp:txXfrm>
        <a:off x="880714" y="2023587"/>
        <a:ext cx="5845168" cy="531638"/>
      </dsp:txXfrm>
    </dsp:sp>
    <dsp:sp modelId="{4D91572F-C1F3-41CB-822E-187FA15FF0E5}">
      <dsp:nvSpPr>
        <dsp:cNvPr id="0" name=""/>
        <dsp:cNvSpPr/>
      </dsp:nvSpPr>
      <dsp:spPr>
        <a:xfrm>
          <a:off x="741696" y="850750"/>
          <a:ext cx="122477" cy="2259683"/>
        </a:xfrm>
        <a:custGeom>
          <a:avLst/>
          <a:gdLst/>
          <a:ahLst/>
          <a:cxnLst/>
          <a:rect l="0" t="0" r="0" b="0"/>
          <a:pathLst>
            <a:path>
              <a:moveTo>
                <a:pt x="0" y="0"/>
              </a:moveTo>
              <a:lnTo>
                <a:pt x="0" y="2259683"/>
              </a:lnTo>
              <a:lnTo>
                <a:pt x="122477" y="22596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E654E9-5E22-45EB-9191-EF918A3AC5AB}">
      <dsp:nvSpPr>
        <dsp:cNvPr id="0" name=""/>
        <dsp:cNvSpPr/>
      </dsp:nvSpPr>
      <dsp:spPr>
        <a:xfrm>
          <a:off x="864174" y="2786087"/>
          <a:ext cx="4494980" cy="6486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zh-CN" altLang="en-US" sz="2400" kern="1200" dirty="0" smtClean="0">
              <a:latin typeface="楷体_GB2312" pitchFamily="49" charset="-122"/>
              <a:ea typeface="楷体_GB2312" pitchFamily="49" charset="-122"/>
              <a:sym typeface="Calibri" pitchFamily="34" charset="0"/>
            </a:rPr>
            <a:t>说明书中企业名称与申请书一致</a:t>
          </a:r>
          <a:endParaRPr lang="zh-CN" altLang="en-US" sz="2400" kern="1200" dirty="0" smtClean="0">
            <a:latin typeface="楷体_GB2312" pitchFamily="49" charset="-122"/>
            <a:ea typeface="楷体_GB2312" pitchFamily="49" charset="-122"/>
            <a:sym typeface="Arial" charset="0"/>
          </a:endParaRPr>
        </a:p>
      </dsp:txBody>
      <dsp:txXfrm>
        <a:off x="883174" y="2805087"/>
        <a:ext cx="4456980" cy="610692"/>
      </dsp:txXfrm>
    </dsp:sp>
    <dsp:sp modelId="{C66A4394-7E47-491D-B0BB-6E7D4B7E98E3}">
      <dsp:nvSpPr>
        <dsp:cNvPr id="0" name=""/>
        <dsp:cNvSpPr/>
      </dsp:nvSpPr>
      <dsp:spPr>
        <a:xfrm>
          <a:off x="741696" y="850750"/>
          <a:ext cx="186996" cy="3118549"/>
        </a:xfrm>
        <a:custGeom>
          <a:avLst/>
          <a:gdLst/>
          <a:ahLst/>
          <a:cxnLst/>
          <a:rect l="0" t="0" r="0" b="0"/>
          <a:pathLst>
            <a:path>
              <a:moveTo>
                <a:pt x="0" y="0"/>
              </a:moveTo>
              <a:lnTo>
                <a:pt x="0" y="3118549"/>
              </a:lnTo>
              <a:lnTo>
                <a:pt x="186996" y="31185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295308-B32A-44DE-B391-B3D5464ADC21}">
      <dsp:nvSpPr>
        <dsp:cNvPr id="0" name=""/>
        <dsp:cNvSpPr/>
      </dsp:nvSpPr>
      <dsp:spPr>
        <a:xfrm>
          <a:off x="928693" y="3643335"/>
          <a:ext cx="3389984" cy="6519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zh-CN" altLang="en-US" sz="2400" kern="1200" dirty="0" smtClean="0">
              <a:latin typeface="楷体_GB2312" pitchFamily="49" charset="-122"/>
              <a:ea typeface="楷体_GB2312" pitchFamily="49" charset="-122"/>
              <a:sym typeface="Calibri" pitchFamily="34" charset="0"/>
            </a:rPr>
            <a:t>正式文本一份，盖公章</a:t>
          </a:r>
          <a:endParaRPr lang="zh-CN" altLang="en-US" sz="2400" kern="1200" dirty="0" smtClean="0">
            <a:latin typeface="楷体_GB2312" pitchFamily="49" charset="-122"/>
            <a:ea typeface="楷体_GB2312" pitchFamily="49" charset="-122"/>
            <a:sym typeface="Arial" charset="0"/>
          </a:endParaRPr>
        </a:p>
      </dsp:txBody>
      <dsp:txXfrm>
        <a:off x="947787" y="3662429"/>
        <a:ext cx="3351796" cy="61374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ea typeface="宋体" pitchFamily="2" charset="-122"/>
              </a:defRPr>
            </a:lvl1pPr>
          </a:lstStyle>
          <a:p>
            <a:pPr>
              <a:defRPr/>
            </a:pPr>
            <a:fld id="{2F08DEE9-D983-4B55-A5CB-007B56156A6A}" type="datetimeFigureOut">
              <a:rPr lang="zh-CN" altLang="en-US"/>
              <a:pPr>
                <a:defRPr/>
              </a:pPr>
              <a:t>2015/1/23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ea typeface="宋体" pitchFamily="2" charset="-122"/>
              </a:defRPr>
            </a:lvl1pPr>
          </a:lstStyle>
          <a:p>
            <a:pPr>
              <a:defRPr/>
            </a:pPr>
            <a:fld id="{8A66B15E-9E08-4B73-98A5-F129402FCEAA}" type="slidenum">
              <a:rPr lang="zh-CN" altLang="en-US"/>
              <a:pPr>
                <a:defRPr/>
              </a:pPr>
              <a:t>‹#›</a:t>
            </a:fld>
            <a:endParaRPr lang="zh-CN" altLang="en-US"/>
          </a:p>
        </p:txBody>
      </p:sp>
    </p:spTree>
    <p:extLst>
      <p:ext uri="{BB962C8B-B14F-4D97-AF65-F5344CB8AC3E}">
        <p14:creationId xmlns:p14="http://schemas.microsoft.com/office/powerpoint/2010/main" val="160886846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ctrTitle"/>
          </p:nvPr>
        </p:nvSpPr>
        <p:spPr>
          <a:xfrm>
            <a:off x="684213" y="1701800"/>
            <a:ext cx="7772400" cy="1082675"/>
          </a:xfrm>
        </p:spPr>
        <p:txBody>
          <a:bodyPr/>
          <a:lstStyle>
            <a:lvl1pPr algn="r">
              <a:defRPr/>
            </a:lvl1pPr>
          </a:lstStyle>
          <a:p>
            <a:r>
              <a:rPr lang="zh-CN"/>
              <a:t>单击此处编辑母版标题样式</a:t>
            </a:r>
          </a:p>
        </p:txBody>
      </p:sp>
      <p:sp>
        <p:nvSpPr>
          <p:cNvPr id="2052" name="Rectangle 4"/>
          <p:cNvSpPr>
            <a:spLocks noGrp="1" noChangeArrowheads="1"/>
          </p:cNvSpPr>
          <p:nvPr>
            <p:ph type="subTitle" idx="1"/>
          </p:nvPr>
        </p:nvSpPr>
        <p:spPr>
          <a:xfrm>
            <a:off x="682625" y="2927350"/>
            <a:ext cx="7777163" cy="1752600"/>
          </a:xfrm>
        </p:spPr>
        <p:txBody>
          <a:bodyPr/>
          <a:lstStyle>
            <a:lvl1pPr marL="0" indent="0" algn="r">
              <a:buFontTx/>
              <a:buNone/>
              <a:defRPr/>
            </a:lvl1pPr>
          </a:lstStyle>
          <a:p>
            <a:r>
              <a:rPr lang="zh-CN"/>
              <a:t>单击此处编辑母版副标题样式</a:t>
            </a:r>
          </a:p>
        </p:txBody>
      </p:sp>
      <p:sp>
        <p:nvSpPr>
          <p:cNvPr id="5" name="Rectangle 5"/>
          <p:cNvSpPr>
            <a:spLocks noGrp="1" noChangeArrowheads="1"/>
          </p:cNvSpPr>
          <p:nvPr>
            <p:ph type="dt" sz="half" idx="10"/>
          </p:nvPr>
        </p:nvSpPr>
        <p:spPr/>
        <p:txBody>
          <a:bodyPr/>
          <a:lstStyle>
            <a:lvl1pPr>
              <a:defRPr/>
            </a:lvl1pPr>
          </a:lstStyle>
          <a:p>
            <a:pPr>
              <a:defRPr/>
            </a:pPr>
            <a:endParaRPr lang="zh-CN" altLang="en-US"/>
          </a:p>
        </p:txBody>
      </p:sp>
      <p:sp>
        <p:nvSpPr>
          <p:cNvPr id="6" name="Rectangle 6"/>
          <p:cNvSpPr>
            <a:spLocks noGrp="1" noChangeArrowheads="1"/>
          </p:cNvSpPr>
          <p:nvPr>
            <p:ph type="ftr" sz="quarter" idx="11"/>
          </p:nvPr>
        </p:nvSpPr>
        <p:spPr/>
        <p:txBody>
          <a:bodyPr/>
          <a:lstStyle>
            <a:lvl1pPr>
              <a:defRPr/>
            </a:lvl1pPr>
          </a:lstStyle>
          <a:p>
            <a:pPr>
              <a:defRPr/>
            </a:pPr>
            <a:endParaRPr lang="zh-CN" altLang="en-US"/>
          </a:p>
        </p:txBody>
      </p:sp>
      <p:sp>
        <p:nvSpPr>
          <p:cNvPr id="7" name="Rectangle 7"/>
          <p:cNvSpPr>
            <a:spLocks noGrp="1" noChangeArrowheads="1"/>
          </p:cNvSpPr>
          <p:nvPr>
            <p:ph type="sldNum" sz="quarter" idx="12"/>
          </p:nvPr>
        </p:nvSpPr>
        <p:spPr/>
        <p:txBody>
          <a:bodyPr/>
          <a:lstStyle>
            <a:lvl1pPr>
              <a:defRPr/>
            </a:lvl1pPr>
          </a:lstStyle>
          <a:p>
            <a:pPr>
              <a:defRPr/>
            </a:pPr>
            <a:fld id="{708C0355-6F59-44A6-9623-C5B048447991}" type="slidenum">
              <a:rPr lang="zh-CN" altLang="zh-CN"/>
              <a:pPr>
                <a:defRPr/>
              </a:pPr>
              <a:t>‹#›</a:t>
            </a:fld>
            <a:endParaRPr lang="zh-CN" altLang="zh-CN"/>
          </a:p>
        </p:txBody>
      </p:sp>
    </p:spTree>
    <p:extLst>
      <p:ext uri="{BB962C8B-B14F-4D97-AF65-F5344CB8AC3E}">
        <p14:creationId xmlns:p14="http://schemas.microsoft.com/office/powerpoint/2010/main" val="117294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zh-CN" altLang="zh-CN"/>
          </a:p>
        </p:txBody>
      </p:sp>
      <p:sp>
        <p:nvSpPr>
          <p:cNvPr id="3" name="Rectangle 6"/>
          <p:cNvSpPr>
            <a:spLocks noGrp="1" noChangeArrowheads="1"/>
          </p:cNvSpPr>
          <p:nvPr>
            <p:ph type="ftr" sz="quarter" idx="11"/>
          </p:nvPr>
        </p:nvSpPr>
        <p:spPr>
          <a:ln/>
        </p:spPr>
        <p:txBody>
          <a:bodyPr/>
          <a:lstStyle>
            <a:lvl1pPr>
              <a:defRPr/>
            </a:lvl1pPr>
          </a:lstStyle>
          <a:p>
            <a:pPr>
              <a:defRPr/>
            </a:pPr>
            <a:endParaRPr lang="zh-CN" altLang="zh-CN"/>
          </a:p>
        </p:txBody>
      </p:sp>
      <p:sp>
        <p:nvSpPr>
          <p:cNvPr id="4" name="Rectangle 7"/>
          <p:cNvSpPr>
            <a:spLocks noGrp="1" noChangeArrowheads="1"/>
          </p:cNvSpPr>
          <p:nvPr>
            <p:ph type="sldNum" sz="quarter" idx="12"/>
          </p:nvPr>
        </p:nvSpPr>
        <p:spPr>
          <a:ln/>
        </p:spPr>
        <p:txBody>
          <a:bodyPr/>
          <a:lstStyle>
            <a:lvl1pPr>
              <a:defRPr/>
            </a:lvl1pPr>
          </a:lstStyle>
          <a:p>
            <a:pPr>
              <a:defRPr/>
            </a:pPr>
            <a:fld id="{1ECEC105-AB03-4D1D-9645-FAE93ACA7673}" type="slidenum">
              <a:rPr lang="zh-CN" altLang="zh-CN"/>
              <a:pPr>
                <a:defRPr/>
              </a:pPr>
              <a:t>‹#›</a:t>
            </a:fld>
            <a:endParaRPr lang="zh-CN" altLang="zh-CN"/>
          </a:p>
        </p:txBody>
      </p:sp>
    </p:spTree>
    <p:extLst>
      <p:ext uri="{BB962C8B-B14F-4D97-AF65-F5344CB8AC3E}">
        <p14:creationId xmlns:p14="http://schemas.microsoft.com/office/powerpoint/2010/main" val="2031280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dt" sz="half" idx="10"/>
          </p:nvPr>
        </p:nvSpPr>
        <p:spPr>
          <a:ln/>
        </p:spPr>
        <p:txBody>
          <a:bodyPr/>
          <a:lstStyle>
            <a:lvl1pPr>
              <a:defRPr/>
            </a:lvl1pPr>
          </a:lstStyle>
          <a:p>
            <a:pPr>
              <a:defRPr/>
            </a:pPr>
            <a:endParaRPr lang="zh-CN"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zh-CN" altLang="zh-CN"/>
          </a:p>
        </p:txBody>
      </p:sp>
      <p:sp>
        <p:nvSpPr>
          <p:cNvPr id="7" name="Rectangle 7"/>
          <p:cNvSpPr>
            <a:spLocks noGrp="1" noChangeArrowheads="1"/>
          </p:cNvSpPr>
          <p:nvPr>
            <p:ph type="sldNum" sz="quarter" idx="12"/>
          </p:nvPr>
        </p:nvSpPr>
        <p:spPr>
          <a:ln/>
        </p:spPr>
        <p:txBody>
          <a:bodyPr/>
          <a:lstStyle>
            <a:lvl1pPr>
              <a:defRPr/>
            </a:lvl1pPr>
          </a:lstStyle>
          <a:p>
            <a:pPr>
              <a:defRPr/>
            </a:pPr>
            <a:fld id="{7CB1322C-995E-4490-9B97-16D781A6CC2E}" type="slidenum">
              <a:rPr lang="zh-CN" altLang="zh-CN"/>
              <a:pPr>
                <a:defRPr/>
              </a:pPr>
              <a:t>‹#›</a:t>
            </a:fld>
            <a:endParaRPr lang="zh-CN" altLang="zh-CN"/>
          </a:p>
        </p:txBody>
      </p:sp>
    </p:spTree>
    <p:extLst>
      <p:ext uri="{BB962C8B-B14F-4D97-AF65-F5344CB8AC3E}">
        <p14:creationId xmlns:p14="http://schemas.microsoft.com/office/powerpoint/2010/main" val="3877893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dt" sz="half" idx="10"/>
          </p:nvPr>
        </p:nvSpPr>
        <p:spPr>
          <a:ln/>
        </p:spPr>
        <p:txBody>
          <a:bodyPr/>
          <a:lstStyle>
            <a:lvl1pPr>
              <a:defRPr/>
            </a:lvl1pPr>
          </a:lstStyle>
          <a:p>
            <a:pPr>
              <a:defRPr/>
            </a:pPr>
            <a:endParaRPr lang="zh-CN"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zh-CN" altLang="zh-CN"/>
          </a:p>
        </p:txBody>
      </p:sp>
      <p:sp>
        <p:nvSpPr>
          <p:cNvPr id="7" name="Rectangle 7"/>
          <p:cNvSpPr>
            <a:spLocks noGrp="1" noChangeArrowheads="1"/>
          </p:cNvSpPr>
          <p:nvPr>
            <p:ph type="sldNum" sz="quarter" idx="12"/>
          </p:nvPr>
        </p:nvSpPr>
        <p:spPr>
          <a:ln/>
        </p:spPr>
        <p:txBody>
          <a:bodyPr/>
          <a:lstStyle>
            <a:lvl1pPr>
              <a:defRPr/>
            </a:lvl1pPr>
          </a:lstStyle>
          <a:p>
            <a:pPr>
              <a:defRPr/>
            </a:pPr>
            <a:fld id="{1BE8ACA9-8E2C-4E03-A1DC-8FDCEAC4058A}" type="slidenum">
              <a:rPr lang="zh-CN" altLang="zh-CN"/>
              <a:pPr>
                <a:defRPr/>
              </a:pPr>
              <a:t>‹#›</a:t>
            </a:fld>
            <a:endParaRPr lang="zh-CN" altLang="zh-CN"/>
          </a:p>
        </p:txBody>
      </p:sp>
    </p:spTree>
    <p:extLst>
      <p:ext uri="{BB962C8B-B14F-4D97-AF65-F5344CB8AC3E}">
        <p14:creationId xmlns:p14="http://schemas.microsoft.com/office/powerpoint/2010/main" val="3568474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7"/>
          <p:cNvSpPr>
            <a:spLocks noGrp="1" noChangeArrowheads="1"/>
          </p:cNvSpPr>
          <p:nvPr>
            <p:ph type="sldNum" sz="quarter" idx="12"/>
          </p:nvPr>
        </p:nvSpPr>
        <p:spPr>
          <a:ln/>
        </p:spPr>
        <p:txBody>
          <a:bodyPr/>
          <a:lstStyle>
            <a:lvl1pPr>
              <a:defRPr/>
            </a:lvl1pPr>
          </a:lstStyle>
          <a:p>
            <a:pPr>
              <a:defRPr/>
            </a:pPr>
            <a:fld id="{5ABC187A-BB72-41F0-9A88-04C9DA028C3E}" type="slidenum">
              <a:rPr lang="zh-CN" altLang="zh-CN"/>
              <a:pPr>
                <a:defRPr/>
              </a:pPr>
              <a:t>‹#›</a:t>
            </a:fld>
            <a:endParaRPr lang="zh-CN" altLang="zh-CN"/>
          </a:p>
        </p:txBody>
      </p:sp>
    </p:spTree>
    <p:extLst>
      <p:ext uri="{BB962C8B-B14F-4D97-AF65-F5344CB8AC3E}">
        <p14:creationId xmlns:p14="http://schemas.microsoft.com/office/powerpoint/2010/main" val="597007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31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7"/>
          <p:cNvSpPr>
            <a:spLocks noGrp="1" noChangeArrowheads="1"/>
          </p:cNvSpPr>
          <p:nvPr>
            <p:ph type="sldNum" sz="quarter" idx="12"/>
          </p:nvPr>
        </p:nvSpPr>
        <p:spPr>
          <a:ln/>
        </p:spPr>
        <p:txBody>
          <a:bodyPr/>
          <a:lstStyle>
            <a:lvl1pPr>
              <a:defRPr/>
            </a:lvl1pPr>
          </a:lstStyle>
          <a:p>
            <a:pPr>
              <a:defRPr/>
            </a:pPr>
            <a:fld id="{70CB59DD-4BF0-4697-AE7A-2EB055FA054C}" type="slidenum">
              <a:rPr lang="zh-CN" altLang="zh-CN"/>
              <a:pPr>
                <a:defRPr/>
              </a:pPr>
              <a:t>‹#›</a:t>
            </a:fld>
            <a:endParaRPr lang="zh-CN" altLang="zh-CN"/>
          </a:p>
        </p:txBody>
      </p:sp>
    </p:spTree>
    <p:extLst>
      <p:ext uri="{BB962C8B-B14F-4D97-AF65-F5344CB8AC3E}">
        <p14:creationId xmlns:p14="http://schemas.microsoft.com/office/powerpoint/2010/main" val="3170049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7"/>
          <p:cNvSpPr>
            <a:spLocks noGrp="1" noChangeArrowheads="1"/>
          </p:cNvSpPr>
          <p:nvPr>
            <p:ph type="sldNum" sz="quarter" idx="12"/>
          </p:nvPr>
        </p:nvSpPr>
        <p:spPr>
          <a:ln/>
        </p:spPr>
        <p:txBody>
          <a:bodyPr/>
          <a:lstStyle>
            <a:lvl1pPr>
              <a:defRPr/>
            </a:lvl1pPr>
          </a:lstStyle>
          <a:p>
            <a:pPr>
              <a:defRPr/>
            </a:pPr>
            <a:fld id="{B0CEF3CF-D1CB-4807-8659-084E765199A5}" type="slidenum">
              <a:rPr lang="zh-CN" altLang="zh-CN"/>
              <a:pPr>
                <a:defRPr/>
              </a:pPr>
              <a:t>‹#›</a:t>
            </a:fld>
            <a:endParaRPr lang="zh-CN" altLang="zh-CN"/>
          </a:p>
        </p:txBody>
      </p:sp>
    </p:spTree>
    <p:extLst>
      <p:ext uri="{BB962C8B-B14F-4D97-AF65-F5344CB8AC3E}">
        <p14:creationId xmlns:p14="http://schemas.microsoft.com/office/powerpoint/2010/main" val="4233200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dt" sz="half" idx="10"/>
          </p:nvPr>
        </p:nvSpPr>
        <p:spPr>
          <a:ln/>
        </p:spPr>
        <p:txBody>
          <a:bodyPr/>
          <a:lstStyle>
            <a:lvl1pPr>
              <a:defRPr/>
            </a:lvl1pPr>
          </a:lstStyle>
          <a:p>
            <a:pPr>
              <a:defRPr/>
            </a:pPr>
            <a:endParaRPr lang="zh-CN" altLang="zh-CN"/>
          </a:p>
        </p:txBody>
      </p:sp>
      <p:sp>
        <p:nvSpPr>
          <p:cNvPr id="4" name="Rectangle 6"/>
          <p:cNvSpPr>
            <a:spLocks noGrp="1" noChangeArrowheads="1"/>
          </p:cNvSpPr>
          <p:nvPr>
            <p:ph type="ftr" sz="quarter" idx="11"/>
          </p:nvPr>
        </p:nvSpPr>
        <p:spPr>
          <a:ln/>
        </p:spPr>
        <p:txBody>
          <a:bodyPr/>
          <a:lstStyle>
            <a:lvl1pPr>
              <a:defRPr/>
            </a:lvl1pPr>
          </a:lstStyle>
          <a:p>
            <a:pPr>
              <a:defRPr/>
            </a:pPr>
            <a:endParaRPr lang="zh-CN" altLang="zh-CN"/>
          </a:p>
        </p:txBody>
      </p:sp>
      <p:sp>
        <p:nvSpPr>
          <p:cNvPr id="5" name="Rectangle 7"/>
          <p:cNvSpPr>
            <a:spLocks noGrp="1" noChangeArrowheads="1"/>
          </p:cNvSpPr>
          <p:nvPr>
            <p:ph type="sldNum" sz="quarter" idx="12"/>
          </p:nvPr>
        </p:nvSpPr>
        <p:spPr>
          <a:ln/>
        </p:spPr>
        <p:txBody>
          <a:bodyPr/>
          <a:lstStyle>
            <a:lvl1pPr>
              <a:defRPr/>
            </a:lvl1pPr>
          </a:lstStyle>
          <a:p>
            <a:pPr>
              <a:defRPr/>
            </a:pPr>
            <a:fld id="{10F9E651-6295-46FF-B4E0-9A04319CD51F}" type="slidenum">
              <a:rPr lang="zh-CN" altLang="zh-CN"/>
              <a:pPr>
                <a:defRPr/>
              </a:pPr>
              <a:t>‹#›</a:t>
            </a:fld>
            <a:endParaRPr lang="zh-CN" altLang="zh-CN"/>
          </a:p>
        </p:txBody>
      </p:sp>
    </p:spTree>
    <p:extLst>
      <p:ext uri="{BB962C8B-B14F-4D97-AF65-F5344CB8AC3E}">
        <p14:creationId xmlns:p14="http://schemas.microsoft.com/office/powerpoint/2010/main" val="3108508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dt" sz="half" idx="10"/>
          </p:nvPr>
        </p:nvSpPr>
        <p:spPr>
          <a:ln/>
        </p:spPr>
        <p:txBody>
          <a:bodyPr/>
          <a:lstStyle>
            <a:lvl1pPr>
              <a:defRPr/>
            </a:lvl1pPr>
          </a:lstStyle>
          <a:p>
            <a:pPr>
              <a:defRPr/>
            </a:pPr>
            <a:endParaRPr lang="zh-CN" altLang="zh-CN"/>
          </a:p>
        </p:txBody>
      </p:sp>
      <p:sp>
        <p:nvSpPr>
          <p:cNvPr id="4" name="Rectangle 6"/>
          <p:cNvSpPr>
            <a:spLocks noGrp="1" noChangeArrowheads="1"/>
          </p:cNvSpPr>
          <p:nvPr>
            <p:ph type="ftr" sz="quarter" idx="11"/>
          </p:nvPr>
        </p:nvSpPr>
        <p:spPr>
          <a:ln/>
        </p:spPr>
        <p:txBody>
          <a:bodyPr/>
          <a:lstStyle>
            <a:lvl1pPr>
              <a:defRPr/>
            </a:lvl1pPr>
          </a:lstStyle>
          <a:p>
            <a:pPr>
              <a:defRPr/>
            </a:pPr>
            <a:endParaRPr lang="zh-CN" altLang="zh-CN"/>
          </a:p>
        </p:txBody>
      </p:sp>
      <p:sp>
        <p:nvSpPr>
          <p:cNvPr id="5" name="Rectangle 7"/>
          <p:cNvSpPr>
            <a:spLocks noGrp="1" noChangeArrowheads="1"/>
          </p:cNvSpPr>
          <p:nvPr>
            <p:ph type="sldNum" sz="quarter" idx="12"/>
          </p:nvPr>
        </p:nvSpPr>
        <p:spPr>
          <a:ln/>
        </p:spPr>
        <p:txBody>
          <a:bodyPr/>
          <a:lstStyle>
            <a:lvl1pPr>
              <a:defRPr/>
            </a:lvl1pPr>
          </a:lstStyle>
          <a:p>
            <a:pPr>
              <a:defRPr/>
            </a:pPr>
            <a:fld id="{9C2A3BAF-6444-4A4C-BF53-A2F17A6FF655}" type="slidenum">
              <a:rPr lang="zh-CN" altLang="zh-CN"/>
              <a:pPr>
                <a:defRPr/>
              </a:pPr>
              <a:t>‹#›</a:t>
            </a:fld>
            <a:endParaRPr lang="zh-CN" altLang="zh-CN"/>
          </a:p>
        </p:txBody>
      </p:sp>
    </p:spTree>
    <p:extLst>
      <p:ext uri="{BB962C8B-B14F-4D97-AF65-F5344CB8AC3E}">
        <p14:creationId xmlns:p14="http://schemas.microsoft.com/office/powerpoint/2010/main" val="654144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dt" sz="half" idx="10"/>
          </p:nvPr>
        </p:nvSpPr>
        <p:spPr>
          <a:ln/>
        </p:spPr>
        <p:txBody>
          <a:bodyPr/>
          <a:lstStyle>
            <a:lvl1pPr>
              <a:defRPr/>
            </a:lvl1pPr>
          </a:lstStyle>
          <a:p>
            <a:pPr>
              <a:defRPr/>
            </a:pPr>
            <a:endParaRPr lang="zh-CN" altLang="zh-CN"/>
          </a:p>
        </p:txBody>
      </p:sp>
      <p:sp>
        <p:nvSpPr>
          <p:cNvPr id="4" name="Rectangle 6"/>
          <p:cNvSpPr>
            <a:spLocks noGrp="1" noChangeArrowheads="1"/>
          </p:cNvSpPr>
          <p:nvPr>
            <p:ph type="ftr" sz="quarter" idx="11"/>
          </p:nvPr>
        </p:nvSpPr>
        <p:spPr>
          <a:ln/>
        </p:spPr>
        <p:txBody>
          <a:bodyPr/>
          <a:lstStyle>
            <a:lvl1pPr>
              <a:defRPr/>
            </a:lvl1pPr>
          </a:lstStyle>
          <a:p>
            <a:pPr>
              <a:defRPr/>
            </a:pPr>
            <a:endParaRPr lang="zh-CN" altLang="zh-CN"/>
          </a:p>
        </p:txBody>
      </p:sp>
      <p:sp>
        <p:nvSpPr>
          <p:cNvPr id="5" name="Rectangle 7"/>
          <p:cNvSpPr>
            <a:spLocks noGrp="1" noChangeArrowheads="1"/>
          </p:cNvSpPr>
          <p:nvPr>
            <p:ph type="sldNum" sz="quarter" idx="12"/>
          </p:nvPr>
        </p:nvSpPr>
        <p:spPr>
          <a:ln/>
        </p:spPr>
        <p:txBody>
          <a:bodyPr/>
          <a:lstStyle>
            <a:lvl1pPr>
              <a:defRPr/>
            </a:lvl1pPr>
          </a:lstStyle>
          <a:p>
            <a:pPr>
              <a:defRPr/>
            </a:pPr>
            <a:fld id="{6C7C9537-561A-4782-8CF0-7B7A65BECD60}" type="slidenum">
              <a:rPr lang="zh-CN" altLang="zh-CN"/>
              <a:pPr>
                <a:defRPr/>
              </a:pPr>
              <a:t>‹#›</a:t>
            </a:fld>
            <a:endParaRPr lang="zh-CN" altLang="zh-CN"/>
          </a:p>
        </p:txBody>
      </p:sp>
    </p:spTree>
    <p:extLst>
      <p:ext uri="{BB962C8B-B14F-4D97-AF65-F5344CB8AC3E}">
        <p14:creationId xmlns:p14="http://schemas.microsoft.com/office/powerpoint/2010/main" val="3155451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5"/>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7"/>
          <p:cNvSpPr>
            <a:spLocks noGrp="1" noChangeArrowheads="1"/>
          </p:cNvSpPr>
          <p:nvPr>
            <p:ph type="sldNum" sz="quarter" idx="12"/>
          </p:nvPr>
        </p:nvSpPr>
        <p:spPr>
          <a:ln/>
        </p:spPr>
        <p:txBody>
          <a:bodyPr/>
          <a:lstStyle>
            <a:lvl1pPr>
              <a:defRPr/>
            </a:lvl1pPr>
          </a:lstStyle>
          <a:p>
            <a:pPr>
              <a:defRPr/>
            </a:pPr>
            <a:fld id="{B0617D4D-F9A9-4816-967C-496A7933081F}" type="slidenum">
              <a:rPr lang="zh-CN" altLang="zh-CN"/>
              <a:pPr>
                <a:defRPr/>
              </a:pPr>
              <a:t>‹#›</a:t>
            </a:fld>
            <a:endParaRPr lang="zh-CN" altLang="zh-CN"/>
          </a:p>
        </p:txBody>
      </p:sp>
    </p:spTree>
    <p:extLst>
      <p:ext uri="{BB962C8B-B14F-4D97-AF65-F5344CB8AC3E}">
        <p14:creationId xmlns:p14="http://schemas.microsoft.com/office/powerpoint/2010/main" val="3617672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17475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17475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dt" sz="half" idx="10"/>
          </p:nvPr>
        </p:nvSpPr>
        <p:spPr>
          <a:ln/>
        </p:spPr>
        <p:txBody>
          <a:bodyPr/>
          <a:lstStyle>
            <a:lvl1pPr>
              <a:defRPr/>
            </a:lvl1pPr>
          </a:lstStyle>
          <a:p>
            <a:pPr>
              <a:defRPr/>
            </a:pPr>
            <a:endParaRPr lang="zh-CN"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zh-CN" altLang="zh-CN"/>
          </a:p>
        </p:txBody>
      </p:sp>
      <p:sp>
        <p:nvSpPr>
          <p:cNvPr id="7" name="Rectangle 7"/>
          <p:cNvSpPr>
            <a:spLocks noGrp="1" noChangeArrowheads="1"/>
          </p:cNvSpPr>
          <p:nvPr>
            <p:ph type="sldNum" sz="quarter" idx="12"/>
          </p:nvPr>
        </p:nvSpPr>
        <p:spPr>
          <a:ln/>
        </p:spPr>
        <p:txBody>
          <a:bodyPr/>
          <a:lstStyle>
            <a:lvl1pPr>
              <a:defRPr/>
            </a:lvl1pPr>
          </a:lstStyle>
          <a:p>
            <a:pPr>
              <a:defRPr/>
            </a:pPr>
            <a:fld id="{610038DD-C137-4E1B-A8BB-1F104C07C781}" type="slidenum">
              <a:rPr lang="zh-CN" altLang="zh-CN"/>
              <a:pPr>
                <a:defRPr/>
              </a:pPr>
              <a:t>‹#›</a:t>
            </a:fld>
            <a:endParaRPr lang="zh-CN" altLang="zh-CN"/>
          </a:p>
        </p:txBody>
      </p:sp>
    </p:spTree>
    <p:extLst>
      <p:ext uri="{BB962C8B-B14F-4D97-AF65-F5344CB8AC3E}">
        <p14:creationId xmlns:p14="http://schemas.microsoft.com/office/powerpoint/2010/main" val="1601398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5"/>
          <p:cNvSpPr>
            <a:spLocks noGrp="1" noChangeArrowheads="1"/>
          </p:cNvSpPr>
          <p:nvPr>
            <p:ph type="dt" sz="half" idx="10"/>
          </p:nvPr>
        </p:nvSpPr>
        <p:spPr>
          <a:ln/>
        </p:spPr>
        <p:txBody>
          <a:bodyPr/>
          <a:lstStyle>
            <a:lvl1pPr>
              <a:defRPr/>
            </a:lvl1pPr>
          </a:lstStyle>
          <a:p>
            <a:pPr>
              <a:defRPr/>
            </a:pPr>
            <a:endParaRPr lang="zh-CN" altLang="zh-CN"/>
          </a:p>
        </p:txBody>
      </p:sp>
      <p:sp>
        <p:nvSpPr>
          <p:cNvPr id="8" name="Rectangle 6"/>
          <p:cNvSpPr>
            <a:spLocks noGrp="1" noChangeArrowheads="1"/>
          </p:cNvSpPr>
          <p:nvPr>
            <p:ph type="ftr" sz="quarter" idx="11"/>
          </p:nvPr>
        </p:nvSpPr>
        <p:spPr>
          <a:ln/>
        </p:spPr>
        <p:txBody>
          <a:bodyPr/>
          <a:lstStyle>
            <a:lvl1pPr>
              <a:defRPr/>
            </a:lvl1pPr>
          </a:lstStyle>
          <a:p>
            <a:pPr>
              <a:defRPr/>
            </a:pPr>
            <a:endParaRPr lang="zh-CN" altLang="zh-CN"/>
          </a:p>
        </p:txBody>
      </p:sp>
      <p:sp>
        <p:nvSpPr>
          <p:cNvPr id="9" name="Rectangle 7"/>
          <p:cNvSpPr>
            <a:spLocks noGrp="1" noChangeArrowheads="1"/>
          </p:cNvSpPr>
          <p:nvPr>
            <p:ph type="sldNum" sz="quarter" idx="12"/>
          </p:nvPr>
        </p:nvSpPr>
        <p:spPr>
          <a:ln/>
        </p:spPr>
        <p:txBody>
          <a:bodyPr/>
          <a:lstStyle>
            <a:lvl1pPr>
              <a:defRPr/>
            </a:lvl1pPr>
          </a:lstStyle>
          <a:p>
            <a:pPr>
              <a:defRPr/>
            </a:pPr>
            <a:fld id="{1E717C5F-19A3-47F3-A1F2-A7D4CC2F1524}" type="slidenum">
              <a:rPr lang="zh-CN" altLang="zh-CN"/>
              <a:pPr>
                <a:defRPr/>
              </a:pPr>
              <a:t>‹#›</a:t>
            </a:fld>
            <a:endParaRPr lang="zh-CN" altLang="zh-CN"/>
          </a:p>
        </p:txBody>
      </p:sp>
    </p:spTree>
    <p:extLst>
      <p:ext uri="{BB962C8B-B14F-4D97-AF65-F5344CB8AC3E}">
        <p14:creationId xmlns:p14="http://schemas.microsoft.com/office/powerpoint/2010/main" val="1838531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dt" sz="half" idx="10"/>
          </p:nvPr>
        </p:nvSpPr>
        <p:spPr>
          <a:ln/>
        </p:spPr>
        <p:txBody>
          <a:bodyPr/>
          <a:lstStyle>
            <a:lvl1pPr>
              <a:defRPr/>
            </a:lvl1pPr>
          </a:lstStyle>
          <a:p>
            <a:pPr>
              <a:defRPr/>
            </a:pPr>
            <a:endParaRPr lang="zh-CN" altLang="zh-CN"/>
          </a:p>
        </p:txBody>
      </p:sp>
      <p:sp>
        <p:nvSpPr>
          <p:cNvPr id="4" name="Rectangle 6"/>
          <p:cNvSpPr>
            <a:spLocks noGrp="1" noChangeArrowheads="1"/>
          </p:cNvSpPr>
          <p:nvPr>
            <p:ph type="ftr" sz="quarter" idx="11"/>
          </p:nvPr>
        </p:nvSpPr>
        <p:spPr>
          <a:ln/>
        </p:spPr>
        <p:txBody>
          <a:bodyPr/>
          <a:lstStyle>
            <a:lvl1pPr>
              <a:defRPr/>
            </a:lvl1pPr>
          </a:lstStyle>
          <a:p>
            <a:pPr>
              <a:defRPr/>
            </a:pPr>
            <a:endParaRPr lang="zh-CN" altLang="zh-CN"/>
          </a:p>
        </p:txBody>
      </p:sp>
      <p:sp>
        <p:nvSpPr>
          <p:cNvPr id="5" name="Rectangle 7"/>
          <p:cNvSpPr>
            <a:spLocks noGrp="1" noChangeArrowheads="1"/>
          </p:cNvSpPr>
          <p:nvPr>
            <p:ph type="sldNum" sz="quarter" idx="12"/>
          </p:nvPr>
        </p:nvSpPr>
        <p:spPr>
          <a:ln/>
        </p:spPr>
        <p:txBody>
          <a:bodyPr/>
          <a:lstStyle>
            <a:lvl1pPr>
              <a:defRPr/>
            </a:lvl1pPr>
          </a:lstStyle>
          <a:p>
            <a:pPr>
              <a:defRPr/>
            </a:pPr>
            <a:fld id="{50FC048D-7247-4F00-8A2D-00B492D3CAB6}" type="slidenum">
              <a:rPr lang="zh-CN" altLang="zh-CN"/>
              <a:pPr>
                <a:defRPr/>
              </a:pPr>
              <a:t>‹#›</a:t>
            </a:fld>
            <a:endParaRPr lang="zh-CN" altLang="zh-CN"/>
          </a:p>
        </p:txBody>
      </p:sp>
    </p:spTree>
    <p:extLst>
      <p:ext uri="{BB962C8B-B14F-4D97-AF65-F5344CB8AC3E}">
        <p14:creationId xmlns:p14="http://schemas.microsoft.com/office/powerpoint/2010/main" val="3960868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274638"/>
            <a:ext cx="82296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8" name="Rectangle 4"/>
          <p:cNvSpPr>
            <a:spLocks noGrp="1" noChangeArrowheads="1"/>
          </p:cNvSpPr>
          <p:nvPr>
            <p:ph type="body" idx="1"/>
          </p:nvPr>
        </p:nvSpPr>
        <p:spPr bwMode="auto">
          <a:xfrm>
            <a:off x="457200" y="117475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宋体" pitchFamily="2" charset="-122"/>
              </a:defRPr>
            </a:lvl1pPr>
          </a:lstStyle>
          <a:p>
            <a:pPr>
              <a:defRPr/>
            </a:pPr>
            <a:endParaRPr lang="zh-CN" altLang="zh-CN"/>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宋体" pitchFamily="2" charset="-122"/>
              </a:defRPr>
            </a:lvl1pPr>
          </a:lstStyle>
          <a:p>
            <a:pPr>
              <a:defRPr/>
            </a:pPr>
            <a:endParaRPr lang="zh-CN" altLang="zh-CN"/>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宋体" pitchFamily="2" charset="-122"/>
              </a:defRPr>
            </a:lvl1pPr>
          </a:lstStyle>
          <a:p>
            <a:pPr>
              <a:defRPr/>
            </a:pPr>
            <a:fld id="{112F0232-8E9B-471C-8543-42C43E2B7AA6}" type="slidenum">
              <a:rPr lang="zh-CN" altLang="zh-CN"/>
              <a:pPr>
                <a:defRPr/>
              </a:pPr>
              <a:t>‹#›</a:t>
            </a:fld>
            <a:endParaRPr lang="zh-CN" altLang="zh-CN"/>
          </a:p>
        </p:txBody>
      </p:sp>
    </p:spTree>
  </p:cSld>
  <p:clrMap bg1="lt1" tx1="dk1" bg2="lt2" tx2="dk2" accent1="accent1" accent2="accent2" accent3="accent3" accent4="accent4" accent5="accent5" accent6="accent6" hlink="hlink" folHlink="folHlink"/>
  <p:sldLayoutIdLst>
    <p:sldLayoutId id="2147483780"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itchFamily="34" charset="0"/>
          <a:ea typeface="宋体" pitchFamily="2" charset="-122"/>
        </a:defRPr>
      </a:lvl2pPr>
      <a:lvl3pPr algn="l" rtl="0" eaLnBrk="0" fontAlgn="base" hangingPunct="0">
        <a:spcBef>
          <a:spcPct val="0"/>
        </a:spcBef>
        <a:spcAft>
          <a:spcPct val="0"/>
        </a:spcAft>
        <a:defRPr sz="3600">
          <a:solidFill>
            <a:schemeClr val="tx2"/>
          </a:solidFill>
          <a:latin typeface="Arial" pitchFamily="34" charset="0"/>
          <a:ea typeface="宋体" pitchFamily="2" charset="-122"/>
        </a:defRPr>
      </a:lvl3pPr>
      <a:lvl4pPr algn="l" rtl="0" eaLnBrk="0" fontAlgn="base" hangingPunct="0">
        <a:spcBef>
          <a:spcPct val="0"/>
        </a:spcBef>
        <a:spcAft>
          <a:spcPct val="0"/>
        </a:spcAft>
        <a:defRPr sz="3600">
          <a:solidFill>
            <a:schemeClr val="tx2"/>
          </a:solidFill>
          <a:latin typeface="Arial" pitchFamily="34" charset="0"/>
          <a:ea typeface="宋体" pitchFamily="2" charset="-122"/>
        </a:defRPr>
      </a:lvl4pPr>
      <a:lvl5pPr algn="l" rtl="0" eaLnBrk="0" fontAlgn="base" hangingPunct="0">
        <a:spcBef>
          <a:spcPct val="0"/>
        </a:spcBef>
        <a:spcAft>
          <a:spcPct val="0"/>
        </a:spcAft>
        <a:defRPr sz="3600">
          <a:solidFill>
            <a:schemeClr val="tx2"/>
          </a:solidFill>
          <a:latin typeface="Arial" pitchFamily="34" charset="0"/>
          <a:ea typeface="宋体" pitchFamily="2" charset="-122"/>
        </a:defRPr>
      </a:lvl5pPr>
      <a:lvl6pPr marL="457200" algn="l" rtl="0" fontAlgn="base">
        <a:spcBef>
          <a:spcPct val="0"/>
        </a:spcBef>
        <a:spcAft>
          <a:spcPct val="0"/>
        </a:spcAft>
        <a:defRPr sz="3600">
          <a:solidFill>
            <a:schemeClr val="tx2"/>
          </a:solidFill>
          <a:latin typeface="Arial" pitchFamily="34" charset="0"/>
          <a:ea typeface="宋体" pitchFamily="2" charset="-122"/>
        </a:defRPr>
      </a:lvl6pPr>
      <a:lvl7pPr marL="914400" algn="l" rtl="0" fontAlgn="base">
        <a:spcBef>
          <a:spcPct val="0"/>
        </a:spcBef>
        <a:spcAft>
          <a:spcPct val="0"/>
        </a:spcAft>
        <a:defRPr sz="3600">
          <a:solidFill>
            <a:schemeClr val="tx2"/>
          </a:solidFill>
          <a:latin typeface="Arial" pitchFamily="34" charset="0"/>
          <a:ea typeface="宋体" pitchFamily="2" charset="-122"/>
        </a:defRPr>
      </a:lvl7pPr>
      <a:lvl8pPr marL="1371600" algn="l" rtl="0" fontAlgn="base">
        <a:spcBef>
          <a:spcPct val="0"/>
        </a:spcBef>
        <a:spcAft>
          <a:spcPct val="0"/>
        </a:spcAft>
        <a:defRPr sz="3600">
          <a:solidFill>
            <a:schemeClr val="tx2"/>
          </a:solidFill>
          <a:latin typeface="Arial" pitchFamily="34" charset="0"/>
          <a:ea typeface="宋体" pitchFamily="2" charset="-122"/>
        </a:defRPr>
      </a:lvl8pPr>
      <a:lvl9pPr marL="1828800" algn="l" rtl="0" fontAlgn="base">
        <a:spcBef>
          <a:spcPct val="0"/>
        </a:spcBef>
        <a:spcAft>
          <a:spcPct val="0"/>
        </a:spcAft>
        <a:defRPr sz="36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hyperlink" Target="file:///C:\Users\yang\Desktop\&#27993;&#27743;&#30465;&#20892;&#19994;&#26426;&#26800;&#25512;&#24191;&#37492;&#23450;&#24037;&#20316;&#27969;&#31243;&#22270;.doc"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66725" y="1714500"/>
            <a:ext cx="8748713" cy="1141413"/>
          </a:xfrm>
        </p:spPr>
        <p:txBody>
          <a:bodyPr/>
          <a:lstStyle/>
          <a:p>
            <a:pPr algn="ctr" eaLnBrk="1" hangingPunct="1"/>
            <a:r>
              <a:rPr lang="en-US" altLang="zh-CN" sz="2800" smtClean="0"/>
              <a:t/>
            </a:r>
            <a:br>
              <a:rPr lang="en-US" altLang="zh-CN" sz="2800" smtClean="0"/>
            </a:br>
            <a:r>
              <a:rPr lang="zh-CN" altLang="en-US" sz="4800" b="1" smtClean="0">
                <a:solidFill>
                  <a:schemeClr val="tx1"/>
                </a:solidFill>
                <a:latin typeface="华文中宋" pitchFamily="2" charset="-122"/>
                <a:ea typeface="华文中宋" pitchFamily="2" charset="-122"/>
              </a:rPr>
              <a:t>农机推广鉴定培训讲义</a:t>
            </a:r>
            <a:r>
              <a:rPr lang="zh-CN" altLang="en-US" sz="2800" smtClean="0"/>
              <a:t/>
            </a:r>
            <a:br>
              <a:rPr lang="zh-CN" altLang="en-US" sz="2800" smtClean="0"/>
            </a:br>
            <a:endParaRPr lang="zh-CN" altLang="en-US" sz="2800" smtClean="0"/>
          </a:p>
        </p:txBody>
      </p:sp>
      <p:sp>
        <p:nvSpPr>
          <p:cNvPr id="3075" name="Rectangle 3"/>
          <p:cNvSpPr>
            <a:spLocks noGrp="1" noChangeArrowheads="1"/>
          </p:cNvSpPr>
          <p:nvPr>
            <p:ph type="subTitle" idx="1"/>
          </p:nvPr>
        </p:nvSpPr>
        <p:spPr>
          <a:xfrm>
            <a:off x="500063" y="2692400"/>
            <a:ext cx="8143875" cy="3022600"/>
          </a:xfrm>
        </p:spPr>
        <p:txBody>
          <a:bodyPr/>
          <a:lstStyle/>
          <a:p>
            <a:pPr algn="ctr" eaLnBrk="1" hangingPunct="1">
              <a:lnSpc>
                <a:spcPct val="80000"/>
              </a:lnSpc>
            </a:pPr>
            <a:endParaRPr lang="zh-CN" altLang="en-US" sz="4000" smtClean="0"/>
          </a:p>
          <a:p>
            <a:pPr algn="ctr" eaLnBrk="1" hangingPunct="1">
              <a:lnSpc>
                <a:spcPct val="80000"/>
              </a:lnSpc>
            </a:pPr>
            <a:endParaRPr lang="en-US" altLang="zh-CN" sz="4000" smtClean="0">
              <a:latin typeface="宋体" charset="-122"/>
            </a:endParaRPr>
          </a:p>
          <a:p>
            <a:pPr algn="ctr" eaLnBrk="1" hangingPunct="1">
              <a:lnSpc>
                <a:spcPct val="80000"/>
              </a:lnSpc>
            </a:pPr>
            <a:endParaRPr lang="en-US" altLang="zh-CN" sz="2800" smtClean="0">
              <a:latin typeface="仿宋_GB2312" pitchFamily="49" charset="-122"/>
              <a:ea typeface="仿宋_GB2312" pitchFamily="49" charset="-122"/>
            </a:endParaRPr>
          </a:p>
          <a:p>
            <a:pPr algn="ctr" eaLnBrk="1" hangingPunct="1"/>
            <a:r>
              <a:rPr lang="zh-CN" altLang="en-US" sz="2800" b="1" smtClean="0">
                <a:latin typeface="楷体_GB2312" pitchFamily="49" charset="-122"/>
                <a:ea typeface="楷体_GB2312" pitchFamily="49" charset="-122"/>
              </a:rPr>
              <a:t>浙江省农机鉴定推广站</a:t>
            </a:r>
          </a:p>
          <a:p>
            <a:pPr algn="ctr" eaLnBrk="1" hangingPunct="1"/>
            <a:r>
              <a:rPr lang="zh-CN" altLang="en-US" sz="2800" b="1" smtClean="0">
                <a:latin typeface="楷体_GB2312" pitchFamily="49" charset="-122"/>
                <a:ea typeface="楷体_GB2312" pitchFamily="49" charset="-122"/>
              </a:rPr>
              <a:t>  2014年12月</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71438" y="428625"/>
            <a:ext cx="8229601" cy="806450"/>
          </a:xfrm>
          <a:prstGeom prst="rect">
            <a:avLst/>
          </a:prstGeom>
          <a:noFill/>
          <a:ln w="9525">
            <a:noFill/>
            <a:miter lim="800000"/>
            <a:headEnd/>
            <a:tailEnd/>
          </a:ln>
        </p:spPr>
        <p:txBody>
          <a:bodyPr anchor="ctr"/>
          <a:lstStyle/>
          <a:p>
            <a:pPr>
              <a:defRPr/>
            </a:pPr>
            <a:r>
              <a:rPr lang="zh-CN" altLang="en-US" sz="3200" kern="0">
                <a:solidFill>
                  <a:schemeClr val="tx2"/>
                </a:solidFill>
                <a:latin typeface="+mj-lt"/>
                <a:ea typeface="+mj-ea"/>
                <a:cs typeface="+mj-cs"/>
              </a:rPr>
              <a:t>      </a:t>
            </a:r>
            <a:r>
              <a:rPr lang="zh-CN" altLang="en-US" sz="3600" kern="0">
                <a:solidFill>
                  <a:schemeClr val="tx2"/>
                </a:solidFill>
                <a:latin typeface="华文中宋" pitchFamily="2" charset="-122"/>
                <a:ea typeface="华文中宋" pitchFamily="2" charset="-122"/>
                <a:cs typeface="+mj-cs"/>
              </a:rPr>
              <a:t>一、农机推广鉴定</a:t>
            </a:r>
            <a:endParaRPr lang="zh-CN" altLang="en-US" sz="3600" kern="0" dirty="0">
              <a:solidFill>
                <a:schemeClr val="tx2"/>
              </a:solidFill>
              <a:latin typeface="华文中宋" pitchFamily="2" charset="-122"/>
              <a:ea typeface="华文中宋" pitchFamily="2" charset="-122"/>
              <a:cs typeface="+mj-cs"/>
            </a:endParaRPr>
          </a:p>
        </p:txBody>
      </p:sp>
      <p:cxnSp>
        <p:nvCxnSpPr>
          <p:cNvPr id="9" name="直接连接符 8"/>
          <p:cNvCxnSpPr/>
          <p:nvPr/>
        </p:nvCxnSpPr>
        <p:spPr>
          <a:xfrm>
            <a:off x="0" y="1285875"/>
            <a:ext cx="9144000" cy="1588"/>
          </a:xfrm>
          <a:prstGeom prst="line">
            <a:avLst/>
          </a:prstGeom>
          <a:ln/>
        </p:spPr>
        <p:style>
          <a:lnRef idx="1">
            <a:schemeClr val="accent2"/>
          </a:lnRef>
          <a:fillRef idx="0">
            <a:schemeClr val="accent2"/>
          </a:fillRef>
          <a:effectRef idx="0">
            <a:schemeClr val="accent2"/>
          </a:effectRef>
          <a:fontRef idx="minor">
            <a:schemeClr val="tx1"/>
          </a:fontRef>
        </p:style>
      </p:cxnSp>
      <p:sp>
        <p:nvSpPr>
          <p:cNvPr id="12292" name="Rectangle 3"/>
          <p:cNvSpPr>
            <a:spLocks noChangeArrowheads="1"/>
          </p:cNvSpPr>
          <p:nvPr/>
        </p:nvSpPr>
        <p:spPr bwMode="gray">
          <a:xfrm flipH="1">
            <a:off x="0" y="1357313"/>
            <a:ext cx="5338763" cy="658812"/>
          </a:xfrm>
          <a:prstGeom prst="rect">
            <a:avLst/>
          </a:prstGeom>
          <a:gradFill rotWithShape="1">
            <a:gsLst>
              <a:gs pos="0">
                <a:srgbClr val="83D3FF"/>
              </a:gs>
              <a:gs pos="50000">
                <a:srgbClr val="B5E2FF"/>
              </a:gs>
              <a:gs pos="100000">
                <a:srgbClr val="DBF0FF"/>
              </a:gs>
            </a:gsLst>
            <a:lin ang="108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12293" name="Text Box 30"/>
          <p:cNvSpPr txBox="1">
            <a:spLocks noChangeArrowheads="1"/>
          </p:cNvSpPr>
          <p:nvPr/>
        </p:nvSpPr>
        <p:spPr bwMode="gray">
          <a:xfrm>
            <a:off x="142875" y="1466850"/>
            <a:ext cx="4857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800" b="1">
                <a:latin typeface="楷体_GB2312" pitchFamily="49" charset="-122"/>
                <a:ea typeface="楷体_GB2312" pitchFamily="49" charset="-122"/>
              </a:rPr>
              <a:t>（四）申请材料和受理条件</a:t>
            </a:r>
            <a:endParaRPr lang="en-US" altLang="zh-CN" sz="2800" b="1">
              <a:latin typeface="楷体_GB2312" pitchFamily="49" charset="-122"/>
              <a:ea typeface="楷体_GB2312" pitchFamily="49" charset="-122"/>
            </a:endParaRPr>
          </a:p>
        </p:txBody>
      </p:sp>
      <p:graphicFrame>
        <p:nvGraphicFramePr>
          <p:cNvPr id="52" name="图示 51"/>
          <p:cNvGraphicFramePr/>
          <p:nvPr/>
        </p:nvGraphicFramePr>
        <p:xfrm>
          <a:off x="428596" y="2293958"/>
          <a:ext cx="835821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71438" y="428625"/>
            <a:ext cx="8229601" cy="806450"/>
          </a:xfrm>
          <a:prstGeom prst="rect">
            <a:avLst/>
          </a:prstGeom>
          <a:noFill/>
          <a:ln w="9525">
            <a:noFill/>
            <a:miter lim="800000"/>
            <a:headEnd/>
            <a:tailEnd/>
          </a:ln>
        </p:spPr>
        <p:txBody>
          <a:bodyPr anchor="ctr"/>
          <a:lstStyle/>
          <a:p>
            <a:pPr>
              <a:defRPr/>
            </a:pPr>
            <a:r>
              <a:rPr lang="zh-CN" altLang="en-US" sz="3200" kern="0">
                <a:solidFill>
                  <a:schemeClr val="tx2"/>
                </a:solidFill>
                <a:latin typeface="+mj-lt"/>
                <a:ea typeface="+mj-ea"/>
                <a:cs typeface="+mj-cs"/>
              </a:rPr>
              <a:t>      </a:t>
            </a:r>
            <a:r>
              <a:rPr lang="zh-CN" altLang="en-US" sz="3600" kern="0">
                <a:solidFill>
                  <a:schemeClr val="tx2"/>
                </a:solidFill>
                <a:latin typeface="华文中宋" pitchFamily="2" charset="-122"/>
                <a:ea typeface="华文中宋" pitchFamily="2" charset="-122"/>
                <a:cs typeface="+mj-cs"/>
              </a:rPr>
              <a:t>一、农机推广鉴定</a:t>
            </a:r>
            <a:endParaRPr lang="zh-CN" altLang="en-US" sz="3600" kern="0" dirty="0">
              <a:solidFill>
                <a:schemeClr val="tx2"/>
              </a:solidFill>
              <a:latin typeface="华文中宋" pitchFamily="2" charset="-122"/>
              <a:ea typeface="华文中宋" pitchFamily="2" charset="-122"/>
              <a:cs typeface="+mj-cs"/>
            </a:endParaRPr>
          </a:p>
        </p:txBody>
      </p:sp>
      <p:cxnSp>
        <p:nvCxnSpPr>
          <p:cNvPr id="9" name="直接连接符 8"/>
          <p:cNvCxnSpPr/>
          <p:nvPr/>
        </p:nvCxnSpPr>
        <p:spPr>
          <a:xfrm>
            <a:off x="0" y="1285875"/>
            <a:ext cx="9144000" cy="1588"/>
          </a:xfrm>
          <a:prstGeom prst="line">
            <a:avLst/>
          </a:prstGeom>
          <a:ln/>
        </p:spPr>
        <p:style>
          <a:lnRef idx="1">
            <a:schemeClr val="accent2"/>
          </a:lnRef>
          <a:fillRef idx="0">
            <a:schemeClr val="accent2"/>
          </a:fillRef>
          <a:effectRef idx="0">
            <a:schemeClr val="accent2"/>
          </a:effectRef>
          <a:fontRef idx="minor">
            <a:schemeClr val="tx1"/>
          </a:fontRef>
        </p:style>
      </p:cxnSp>
      <p:sp>
        <p:nvSpPr>
          <p:cNvPr id="13316" name="Rectangle 3"/>
          <p:cNvSpPr>
            <a:spLocks noChangeArrowheads="1"/>
          </p:cNvSpPr>
          <p:nvPr/>
        </p:nvSpPr>
        <p:spPr bwMode="gray">
          <a:xfrm flipH="1">
            <a:off x="0" y="1357313"/>
            <a:ext cx="5338763" cy="658812"/>
          </a:xfrm>
          <a:prstGeom prst="rect">
            <a:avLst/>
          </a:prstGeom>
          <a:gradFill rotWithShape="1">
            <a:gsLst>
              <a:gs pos="0">
                <a:srgbClr val="83D3FF"/>
              </a:gs>
              <a:gs pos="50000">
                <a:srgbClr val="B5E2FF"/>
              </a:gs>
              <a:gs pos="100000">
                <a:srgbClr val="DBF0FF"/>
              </a:gs>
            </a:gsLst>
            <a:lin ang="108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13317" name="Text Box 30"/>
          <p:cNvSpPr txBox="1">
            <a:spLocks noChangeArrowheads="1"/>
          </p:cNvSpPr>
          <p:nvPr/>
        </p:nvSpPr>
        <p:spPr bwMode="gray">
          <a:xfrm>
            <a:off x="142875" y="1466850"/>
            <a:ext cx="4857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800" b="1">
                <a:latin typeface="楷体_GB2312" pitchFamily="49" charset="-122"/>
                <a:ea typeface="楷体_GB2312" pitchFamily="49" charset="-122"/>
              </a:rPr>
              <a:t>（四）申请材料和受理条件</a:t>
            </a:r>
            <a:endParaRPr lang="en-US" altLang="zh-CN" sz="2800" b="1">
              <a:latin typeface="楷体_GB2312" pitchFamily="49" charset="-122"/>
              <a:ea typeface="楷体_GB2312" pitchFamily="49" charset="-122"/>
            </a:endParaRPr>
          </a:p>
        </p:txBody>
      </p:sp>
      <p:graphicFrame>
        <p:nvGraphicFramePr>
          <p:cNvPr id="52" name="图示 51"/>
          <p:cNvGraphicFramePr/>
          <p:nvPr/>
        </p:nvGraphicFramePr>
        <p:xfrm>
          <a:off x="214282" y="2143116"/>
          <a:ext cx="8429684"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71438" y="428625"/>
            <a:ext cx="8229601" cy="806450"/>
          </a:xfrm>
          <a:prstGeom prst="rect">
            <a:avLst/>
          </a:prstGeom>
          <a:noFill/>
          <a:ln w="9525">
            <a:noFill/>
            <a:miter lim="800000"/>
            <a:headEnd/>
            <a:tailEnd/>
          </a:ln>
        </p:spPr>
        <p:txBody>
          <a:bodyPr anchor="ctr"/>
          <a:lstStyle/>
          <a:p>
            <a:pPr>
              <a:defRPr/>
            </a:pPr>
            <a:r>
              <a:rPr lang="zh-CN" altLang="en-US" sz="3200" kern="0">
                <a:solidFill>
                  <a:schemeClr val="tx2"/>
                </a:solidFill>
                <a:latin typeface="+mj-lt"/>
                <a:ea typeface="+mj-ea"/>
                <a:cs typeface="+mj-cs"/>
              </a:rPr>
              <a:t>      </a:t>
            </a:r>
            <a:r>
              <a:rPr lang="zh-CN" altLang="en-US" sz="3600" kern="0">
                <a:solidFill>
                  <a:schemeClr val="tx2"/>
                </a:solidFill>
                <a:latin typeface="华文中宋" pitchFamily="2" charset="-122"/>
                <a:ea typeface="华文中宋" pitchFamily="2" charset="-122"/>
                <a:cs typeface="+mj-cs"/>
              </a:rPr>
              <a:t>一、农机推广鉴定</a:t>
            </a:r>
            <a:endParaRPr lang="zh-CN" altLang="en-US" sz="3600" kern="0" dirty="0">
              <a:solidFill>
                <a:schemeClr val="tx2"/>
              </a:solidFill>
              <a:latin typeface="华文中宋" pitchFamily="2" charset="-122"/>
              <a:ea typeface="华文中宋" pitchFamily="2" charset="-122"/>
              <a:cs typeface="+mj-cs"/>
            </a:endParaRPr>
          </a:p>
        </p:txBody>
      </p:sp>
      <p:cxnSp>
        <p:nvCxnSpPr>
          <p:cNvPr id="9" name="直接连接符 8"/>
          <p:cNvCxnSpPr/>
          <p:nvPr/>
        </p:nvCxnSpPr>
        <p:spPr>
          <a:xfrm>
            <a:off x="0" y="1285875"/>
            <a:ext cx="9144000" cy="1588"/>
          </a:xfrm>
          <a:prstGeom prst="line">
            <a:avLst/>
          </a:prstGeom>
          <a:ln/>
        </p:spPr>
        <p:style>
          <a:lnRef idx="1">
            <a:schemeClr val="accent2"/>
          </a:lnRef>
          <a:fillRef idx="0">
            <a:schemeClr val="accent2"/>
          </a:fillRef>
          <a:effectRef idx="0">
            <a:schemeClr val="accent2"/>
          </a:effectRef>
          <a:fontRef idx="minor">
            <a:schemeClr val="tx1"/>
          </a:fontRef>
        </p:style>
      </p:cxnSp>
      <p:sp>
        <p:nvSpPr>
          <p:cNvPr id="14340" name="Rectangle 3"/>
          <p:cNvSpPr>
            <a:spLocks noChangeArrowheads="1"/>
          </p:cNvSpPr>
          <p:nvPr/>
        </p:nvSpPr>
        <p:spPr bwMode="gray">
          <a:xfrm flipH="1">
            <a:off x="0" y="1357313"/>
            <a:ext cx="5338763" cy="658812"/>
          </a:xfrm>
          <a:prstGeom prst="rect">
            <a:avLst/>
          </a:prstGeom>
          <a:gradFill rotWithShape="1">
            <a:gsLst>
              <a:gs pos="0">
                <a:srgbClr val="83D3FF"/>
              </a:gs>
              <a:gs pos="50000">
                <a:srgbClr val="B5E2FF"/>
              </a:gs>
              <a:gs pos="100000">
                <a:srgbClr val="DBF0FF"/>
              </a:gs>
            </a:gsLst>
            <a:lin ang="108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14341" name="Text Box 30"/>
          <p:cNvSpPr txBox="1">
            <a:spLocks noChangeArrowheads="1"/>
          </p:cNvSpPr>
          <p:nvPr/>
        </p:nvSpPr>
        <p:spPr bwMode="gray">
          <a:xfrm>
            <a:off x="142875" y="1466850"/>
            <a:ext cx="4857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800" b="1">
                <a:latin typeface="楷体_GB2312" pitchFamily="49" charset="-122"/>
                <a:ea typeface="楷体_GB2312" pitchFamily="49" charset="-122"/>
              </a:rPr>
              <a:t>（五）申报方式</a:t>
            </a:r>
            <a:endParaRPr lang="en-US" altLang="zh-CN" sz="2800" b="1">
              <a:latin typeface="楷体_GB2312" pitchFamily="49" charset="-122"/>
              <a:ea typeface="楷体_GB2312" pitchFamily="49" charset="-122"/>
            </a:endParaRPr>
          </a:p>
        </p:txBody>
      </p:sp>
      <p:graphicFrame>
        <p:nvGraphicFramePr>
          <p:cNvPr id="7" name="图示 6"/>
          <p:cNvGraphicFramePr/>
          <p:nvPr/>
        </p:nvGraphicFramePr>
        <p:xfrm>
          <a:off x="1071538" y="2214554"/>
          <a:ext cx="7072362" cy="2857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矩形 11"/>
          <p:cNvSpPr/>
          <p:nvPr/>
        </p:nvSpPr>
        <p:spPr>
          <a:xfrm>
            <a:off x="428625" y="5214938"/>
            <a:ext cx="8501063" cy="1571625"/>
          </a:xfrm>
          <a:prstGeom prst="rect">
            <a:avLst/>
          </a:prstGeom>
          <a:no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CN" altLang="en-US"/>
          </a:p>
        </p:txBody>
      </p:sp>
      <p:sp>
        <p:nvSpPr>
          <p:cNvPr id="14344" name="矩形 12"/>
          <p:cNvSpPr>
            <a:spLocks noChangeArrowheads="1"/>
          </p:cNvSpPr>
          <p:nvPr/>
        </p:nvSpPr>
        <p:spPr bwMode="auto">
          <a:xfrm>
            <a:off x="642938" y="5186363"/>
            <a:ext cx="878681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宋体" charset="-122"/>
              </a:defRPr>
            </a:lvl1pPr>
            <a:lvl2pPr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1" eaLnBrk="1" hangingPunct="1"/>
            <a:r>
              <a:rPr lang="zh-CN" altLang="en-US" sz="2000" b="1">
                <a:latin typeface="仿宋_GB2312" pitchFamily="49" charset="-122"/>
                <a:ea typeface="仿宋_GB2312" pitchFamily="49" charset="-122"/>
                <a:sym typeface="Arial" charset="0"/>
              </a:rPr>
              <a:t>邮寄地址：</a:t>
            </a:r>
            <a:r>
              <a:rPr lang="zh-CN" altLang="en-US" sz="2000">
                <a:latin typeface="仿宋_GB2312" pitchFamily="49" charset="-122"/>
                <a:ea typeface="仿宋_GB2312" pitchFamily="49" charset="-122"/>
                <a:sym typeface="Arial" charset="0"/>
              </a:rPr>
              <a:t>杭州市凤起东路29号浙江省农业机械管理局科技质量科；</a:t>
            </a:r>
            <a:endParaRPr lang="en-US" altLang="zh-CN" sz="2000">
              <a:latin typeface="仿宋_GB2312" pitchFamily="49" charset="-122"/>
              <a:ea typeface="仿宋_GB2312" pitchFamily="49" charset="-122"/>
              <a:sym typeface="Arial" charset="0"/>
            </a:endParaRPr>
          </a:p>
          <a:p>
            <a:pPr lvl="1" eaLnBrk="1" hangingPunct="1"/>
            <a:r>
              <a:rPr lang="zh-CN" altLang="en-US" sz="2000">
                <a:latin typeface="仿宋_GB2312" pitchFamily="49" charset="-122"/>
                <a:ea typeface="仿宋_GB2312" pitchFamily="49" charset="-122"/>
                <a:sym typeface="Arial" charset="0"/>
              </a:rPr>
              <a:t>邮编：310020；联系电话：0571-86757110。</a:t>
            </a:r>
            <a:endParaRPr lang="en-US" altLang="zh-CN" sz="2000">
              <a:latin typeface="仿宋_GB2312" pitchFamily="49" charset="-122"/>
              <a:ea typeface="仿宋_GB2312" pitchFamily="49" charset="-122"/>
              <a:sym typeface="Arial" charset="0"/>
            </a:endParaRPr>
          </a:p>
          <a:p>
            <a:pPr lvl="1" eaLnBrk="1" hangingPunct="1"/>
            <a:endParaRPr lang="zh-CN" altLang="en-US">
              <a:latin typeface="仿宋_GB2312" pitchFamily="49" charset="-122"/>
              <a:ea typeface="仿宋_GB2312" pitchFamily="49" charset="-122"/>
              <a:sym typeface="Arial" charset="0"/>
            </a:endParaRPr>
          </a:p>
          <a:p>
            <a:pPr lvl="1" eaLnBrk="1" hangingPunct="1"/>
            <a:r>
              <a:rPr lang="zh-CN" altLang="en-US" sz="2000" b="1">
                <a:latin typeface="仿宋_GB2312" pitchFamily="49" charset="-122"/>
                <a:ea typeface="仿宋_GB2312" pitchFamily="49" charset="-122"/>
                <a:sym typeface="Arial" charset="0"/>
              </a:rPr>
              <a:t>申报时间：</a:t>
            </a:r>
            <a:r>
              <a:rPr lang="zh-CN" altLang="en-US" sz="2000">
                <a:latin typeface="仿宋_GB2312" pitchFamily="49" charset="-122"/>
                <a:ea typeface="仿宋_GB2312" pitchFamily="49" charset="-122"/>
                <a:sym typeface="Arial" charset="0"/>
              </a:rPr>
              <a:t>全年都可申报，</a:t>
            </a:r>
            <a:r>
              <a:rPr lang="zh-CN" altLang="en-US" sz="2000" b="1" u="sng">
                <a:solidFill>
                  <a:schemeClr val="hlink"/>
                </a:solidFill>
                <a:latin typeface="仿宋_GB2312" pitchFamily="49" charset="-122"/>
                <a:ea typeface="仿宋_GB2312" pitchFamily="49" charset="-122"/>
                <a:sym typeface="Arial" charset="0"/>
              </a:rPr>
              <a:t>但尽量每年3月底前申报，便于合理安排</a:t>
            </a:r>
            <a:endParaRPr lang="en-US" altLang="zh-CN" sz="2000" b="1" u="sng">
              <a:solidFill>
                <a:schemeClr val="hlink"/>
              </a:solidFill>
              <a:latin typeface="仿宋_GB2312" pitchFamily="49" charset="-122"/>
              <a:ea typeface="仿宋_GB2312" pitchFamily="49" charset="-122"/>
              <a:sym typeface="Arial" charset="0"/>
            </a:endParaRPr>
          </a:p>
          <a:p>
            <a:pPr lvl="1" eaLnBrk="1" hangingPunct="1"/>
            <a:r>
              <a:rPr lang="zh-CN" altLang="en-US" sz="2000" b="1" u="sng">
                <a:solidFill>
                  <a:schemeClr val="hlink"/>
                </a:solidFill>
                <a:latin typeface="仿宋_GB2312" pitchFamily="49" charset="-122"/>
                <a:ea typeface="仿宋_GB2312" pitchFamily="49" charset="-122"/>
                <a:sym typeface="Arial" charset="0"/>
              </a:rPr>
              <a:t>任务，以保证如期拿到证书。</a:t>
            </a:r>
          </a:p>
        </p:txBody>
      </p:sp>
      <p:grpSp>
        <p:nvGrpSpPr>
          <p:cNvPr id="14345" name="Group 94"/>
          <p:cNvGrpSpPr>
            <a:grpSpLocks/>
          </p:cNvGrpSpPr>
          <p:nvPr/>
        </p:nvGrpSpPr>
        <p:grpSpPr bwMode="auto">
          <a:xfrm>
            <a:off x="785813" y="5286375"/>
            <a:ext cx="230187" cy="250825"/>
            <a:chOff x="2543" y="1006"/>
            <a:chExt cx="416" cy="416"/>
          </a:xfrm>
        </p:grpSpPr>
        <p:sp>
          <p:nvSpPr>
            <p:cNvPr id="15" name="Oval 52"/>
            <p:cNvSpPr>
              <a:spLocks noChangeArrowheads="1"/>
            </p:cNvSpPr>
            <p:nvPr/>
          </p:nvSpPr>
          <p:spPr bwMode="gray">
            <a:xfrm>
              <a:off x="2543"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rgbClr val="4D4D4D">
                  <a:alpha val="50000"/>
                </a:srgbClr>
              </a:outerShdw>
            </a:effectLst>
          </p:spPr>
          <p:txBody>
            <a:bodyPr wrap="none" anchor="ctr"/>
            <a:lstStyle/>
            <a:p>
              <a:pPr>
                <a:defRPr/>
              </a:pPr>
              <a:endParaRPr lang="zh-CN" altLang="en-US" b="1">
                <a:solidFill>
                  <a:srgbClr val="000000"/>
                </a:solidFill>
                <a:ea typeface="+mn-ea"/>
              </a:endParaRPr>
            </a:p>
          </p:txBody>
        </p:sp>
        <p:grpSp>
          <p:nvGrpSpPr>
            <p:cNvPr id="14356" name="Group 53"/>
            <p:cNvGrpSpPr>
              <a:grpSpLocks/>
            </p:cNvGrpSpPr>
            <p:nvPr/>
          </p:nvGrpSpPr>
          <p:grpSpPr bwMode="auto">
            <a:xfrm rot="-2288454">
              <a:off x="2578" y="1034"/>
              <a:ext cx="348" cy="356"/>
              <a:chOff x="887" y="2040"/>
              <a:chExt cx="433" cy="422"/>
            </a:xfrm>
          </p:grpSpPr>
          <p:pic>
            <p:nvPicPr>
              <p:cNvPr id="14358" name="Picture 54" descr="circuler_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55"/>
              <p:cNvSpPr>
                <a:spLocks noChangeArrowheads="1"/>
              </p:cNvSpPr>
              <p:nvPr/>
            </p:nvSpPr>
            <p:spPr bwMode="gray">
              <a:xfrm>
                <a:off x="887" y="2040"/>
                <a:ext cx="433" cy="422"/>
              </a:xfrm>
              <a:prstGeom prst="ellipse">
                <a:avLst/>
              </a:prstGeom>
              <a:gradFill rotWithShape="1">
                <a:gsLst>
                  <a:gs pos="0">
                    <a:srgbClr val="3CC2B5">
                      <a:gamma/>
                      <a:shade val="34902"/>
                      <a:invGamma/>
                      <a:alpha val="89999"/>
                    </a:srgbClr>
                  </a:gs>
                  <a:gs pos="50000">
                    <a:srgbClr val="3CC2B5">
                      <a:alpha val="75000"/>
                    </a:srgbClr>
                  </a:gs>
                  <a:gs pos="100000">
                    <a:srgbClr val="3CC2B5">
                      <a:gamma/>
                      <a:shade val="34902"/>
                      <a:invGamma/>
                      <a:alpha val="89999"/>
                    </a:srgbClr>
                  </a:gs>
                </a:gsLst>
                <a:lin ang="18900000" scaled="1"/>
              </a:gradFill>
              <a:ln w="9525" algn="ctr">
                <a:noFill/>
                <a:round/>
                <a:headEnd/>
                <a:tailEnd/>
              </a:ln>
              <a:effectLst/>
            </p:spPr>
            <p:txBody>
              <a:bodyPr wrap="none" anchor="ctr"/>
              <a:lstStyle/>
              <a:p>
                <a:pPr>
                  <a:defRPr/>
                </a:pPr>
                <a:endParaRPr lang="zh-CN" altLang="en-US" b="1">
                  <a:solidFill>
                    <a:srgbClr val="000000"/>
                  </a:solidFill>
                  <a:ea typeface="+mn-ea"/>
                </a:endParaRPr>
              </a:p>
            </p:txBody>
          </p:sp>
          <p:pic>
            <p:nvPicPr>
              <p:cNvPr id="14362" name="Picture 56" descr="Picture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57" name="Picture 57"/>
            <p:cNvPicPr>
              <a:picLocks noChangeAspect="1" noChangeArrowheads="1"/>
            </p:cNvPicPr>
            <p:nvPr/>
          </p:nvPicPr>
          <p:blipFill>
            <a:blip r:embed="rId9">
              <a:extLst>
                <a:ext uri="{28A0092B-C50C-407E-A947-70E740481C1C}">
                  <a14:useLocalDpi xmlns:a14="http://schemas.microsoft.com/office/drawing/2010/main" val="0"/>
                </a:ext>
              </a:extLst>
            </a:blip>
            <a:srcRect l="12015" t="9302" r="12404" b="12598"/>
            <a:stretch>
              <a:fillRect/>
            </a:stretch>
          </p:blipFill>
          <p:spPr bwMode="gray">
            <a:xfrm>
              <a:off x="2570" y="1020"/>
              <a:ext cx="35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346" name="Group 94"/>
          <p:cNvGrpSpPr>
            <a:grpSpLocks/>
          </p:cNvGrpSpPr>
          <p:nvPr/>
        </p:nvGrpSpPr>
        <p:grpSpPr bwMode="auto">
          <a:xfrm>
            <a:off x="785813" y="6143625"/>
            <a:ext cx="230187" cy="250825"/>
            <a:chOff x="2543" y="1006"/>
            <a:chExt cx="416" cy="416"/>
          </a:xfrm>
        </p:grpSpPr>
        <p:sp>
          <p:nvSpPr>
            <p:cNvPr id="23" name="Oval 52"/>
            <p:cNvSpPr>
              <a:spLocks noChangeArrowheads="1"/>
            </p:cNvSpPr>
            <p:nvPr/>
          </p:nvSpPr>
          <p:spPr bwMode="gray">
            <a:xfrm>
              <a:off x="2543"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rgbClr val="4D4D4D">
                  <a:alpha val="50000"/>
                </a:srgbClr>
              </a:outerShdw>
            </a:effectLst>
          </p:spPr>
          <p:txBody>
            <a:bodyPr wrap="none" anchor="ctr"/>
            <a:lstStyle/>
            <a:p>
              <a:pPr>
                <a:defRPr/>
              </a:pPr>
              <a:endParaRPr lang="zh-CN" altLang="en-US" b="1">
                <a:solidFill>
                  <a:srgbClr val="000000"/>
                </a:solidFill>
                <a:ea typeface="+mn-ea"/>
              </a:endParaRPr>
            </a:p>
          </p:txBody>
        </p:sp>
        <p:grpSp>
          <p:nvGrpSpPr>
            <p:cNvPr id="14348" name="Group 53"/>
            <p:cNvGrpSpPr>
              <a:grpSpLocks/>
            </p:cNvGrpSpPr>
            <p:nvPr/>
          </p:nvGrpSpPr>
          <p:grpSpPr bwMode="auto">
            <a:xfrm rot="-2288454">
              <a:off x="2578" y="1034"/>
              <a:ext cx="348" cy="356"/>
              <a:chOff x="887" y="2040"/>
              <a:chExt cx="433" cy="422"/>
            </a:xfrm>
          </p:grpSpPr>
          <p:pic>
            <p:nvPicPr>
              <p:cNvPr id="14350" name="Picture 54" descr="circuler_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Oval 55"/>
              <p:cNvSpPr>
                <a:spLocks noChangeArrowheads="1"/>
              </p:cNvSpPr>
              <p:nvPr/>
            </p:nvSpPr>
            <p:spPr bwMode="gray">
              <a:xfrm>
                <a:off x="887" y="2040"/>
                <a:ext cx="433" cy="422"/>
              </a:xfrm>
              <a:prstGeom prst="ellipse">
                <a:avLst/>
              </a:prstGeom>
              <a:gradFill rotWithShape="1">
                <a:gsLst>
                  <a:gs pos="0">
                    <a:srgbClr val="3CC2B5">
                      <a:gamma/>
                      <a:shade val="34902"/>
                      <a:invGamma/>
                      <a:alpha val="89999"/>
                    </a:srgbClr>
                  </a:gs>
                  <a:gs pos="50000">
                    <a:srgbClr val="3CC2B5">
                      <a:alpha val="75000"/>
                    </a:srgbClr>
                  </a:gs>
                  <a:gs pos="100000">
                    <a:srgbClr val="3CC2B5">
                      <a:gamma/>
                      <a:shade val="34902"/>
                      <a:invGamma/>
                      <a:alpha val="89999"/>
                    </a:srgbClr>
                  </a:gs>
                </a:gsLst>
                <a:lin ang="18900000" scaled="1"/>
              </a:gradFill>
              <a:ln w="9525" algn="ctr">
                <a:noFill/>
                <a:round/>
                <a:headEnd/>
                <a:tailEnd/>
              </a:ln>
              <a:effectLst/>
            </p:spPr>
            <p:txBody>
              <a:bodyPr wrap="none" anchor="ctr"/>
              <a:lstStyle/>
              <a:p>
                <a:pPr>
                  <a:defRPr/>
                </a:pPr>
                <a:endParaRPr lang="zh-CN" altLang="en-US" b="1">
                  <a:solidFill>
                    <a:srgbClr val="000000"/>
                  </a:solidFill>
                  <a:ea typeface="+mn-ea"/>
                </a:endParaRPr>
              </a:p>
            </p:txBody>
          </p:sp>
          <p:pic>
            <p:nvPicPr>
              <p:cNvPr id="14354" name="Picture 56" descr="Picture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9" name="Picture 57"/>
            <p:cNvPicPr>
              <a:picLocks noChangeAspect="1" noChangeArrowheads="1"/>
            </p:cNvPicPr>
            <p:nvPr/>
          </p:nvPicPr>
          <p:blipFill>
            <a:blip r:embed="rId9">
              <a:extLst>
                <a:ext uri="{28A0092B-C50C-407E-A947-70E740481C1C}">
                  <a14:useLocalDpi xmlns:a14="http://schemas.microsoft.com/office/drawing/2010/main" val="0"/>
                </a:ext>
              </a:extLst>
            </a:blip>
            <a:srcRect l="12015" t="9302" r="12404" b="12598"/>
            <a:stretch>
              <a:fillRect/>
            </a:stretch>
          </p:blipFill>
          <p:spPr bwMode="gray">
            <a:xfrm>
              <a:off x="2570" y="1020"/>
              <a:ext cx="35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71438" y="428625"/>
            <a:ext cx="8229601" cy="806450"/>
          </a:xfrm>
          <a:prstGeom prst="rect">
            <a:avLst/>
          </a:prstGeom>
          <a:noFill/>
          <a:ln w="9525">
            <a:noFill/>
            <a:miter lim="800000"/>
            <a:headEnd/>
            <a:tailEnd/>
          </a:ln>
        </p:spPr>
        <p:txBody>
          <a:bodyPr anchor="ctr"/>
          <a:lstStyle/>
          <a:p>
            <a:pPr>
              <a:defRPr/>
            </a:pPr>
            <a:r>
              <a:rPr lang="zh-CN" altLang="en-US" sz="3200" kern="0">
                <a:solidFill>
                  <a:schemeClr val="tx2"/>
                </a:solidFill>
                <a:latin typeface="+mj-lt"/>
                <a:ea typeface="+mj-ea"/>
                <a:cs typeface="+mj-cs"/>
              </a:rPr>
              <a:t>      </a:t>
            </a:r>
            <a:r>
              <a:rPr lang="zh-CN" altLang="en-US" sz="3600" kern="0">
                <a:solidFill>
                  <a:schemeClr val="tx2"/>
                </a:solidFill>
                <a:latin typeface="华文中宋" pitchFamily="2" charset="-122"/>
                <a:ea typeface="华文中宋" pitchFamily="2" charset="-122"/>
                <a:cs typeface="+mj-cs"/>
              </a:rPr>
              <a:t>一、农机推广鉴定</a:t>
            </a:r>
            <a:endParaRPr lang="zh-CN" altLang="en-US" sz="3600" kern="0" dirty="0">
              <a:solidFill>
                <a:schemeClr val="tx2"/>
              </a:solidFill>
              <a:latin typeface="华文中宋" pitchFamily="2" charset="-122"/>
              <a:ea typeface="华文中宋" pitchFamily="2" charset="-122"/>
              <a:cs typeface="+mj-cs"/>
            </a:endParaRPr>
          </a:p>
        </p:txBody>
      </p:sp>
      <p:cxnSp>
        <p:nvCxnSpPr>
          <p:cNvPr id="9" name="直接连接符 8"/>
          <p:cNvCxnSpPr/>
          <p:nvPr/>
        </p:nvCxnSpPr>
        <p:spPr>
          <a:xfrm>
            <a:off x="0" y="1285875"/>
            <a:ext cx="9144000" cy="1588"/>
          </a:xfrm>
          <a:prstGeom prst="line">
            <a:avLst/>
          </a:prstGeom>
          <a:ln/>
        </p:spPr>
        <p:style>
          <a:lnRef idx="1">
            <a:schemeClr val="accent2"/>
          </a:lnRef>
          <a:fillRef idx="0">
            <a:schemeClr val="accent2"/>
          </a:fillRef>
          <a:effectRef idx="0">
            <a:schemeClr val="accent2"/>
          </a:effectRef>
          <a:fontRef idx="minor">
            <a:schemeClr val="tx1"/>
          </a:fontRef>
        </p:style>
      </p:cxnSp>
      <p:sp>
        <p:nvSpPr>
          <p:cNvPr id="15364" name="Rectangle 3"/>
          <p:cNvSpPr>
            <a:spLocks noChangeArrowheads="1"/>
          </p:cNvSpPr>
          <p:nvPr/>
        </p:nvSpPr>
        <p:spPr bwMode="gray">
          <a:xfrm flipH="1">
            <a:off x="0" y="1357313"/>
            <a:ext cx="5338763" cy="658812"/>
          </a:xfrm>
          <a:prstGeom prst="rect">
            <a:avLst/>
          </a:prstGeom>
          <a:gradFill rotWithShape="1">
            <a:gsLst>
              <a:gs pos="0">
                <a:srgbClr val="83D3FF"/>
              </a:gs>
              <a:gs pos="50000">
                <a:srgbClr val="B5E2FF"/>
              </a:gs>
              <a:gs pos="100000">
                <a:srgbClr val="DBF0FF"/>
              </a:gs>
            </a:gsLst>
            <a:lin ang="108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15365" name="Text Box 30"/>
          <p:cNvSpPr txBox="1">
            <a:spLocks noChangeArrowheads="1"/>
          </p:cNvSpPr>
          <p:nvPr/>
        </p:nvSpPr>
        <p:spPr bwMode="gray">
          <a:xfrm>
            <a:off x="142875" y="1466850"/>
            <a:ext cx="4857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800" b="1"/>
              <a:t>（</a:t>
            </a:r>
            <a:r>
              <a:rPr lang="zh-CN" altLang="en-US" sz="2800" b="1">
                <a:latin typeface="楷体_GB2312" pitchFamily="49" charset="-122"/>
                <a:ea typeface="楷体_GB2312" pitchFamily="49" charset="-122"/>
              </a:rPr>
              <a:t>六）申报材料要求</a:t>
            </a:r>
            <a:endParaRPr lang="en-US" altLang="zh-CN" sz="2800" b="1">
              <a:latin typeface="楷体_GB2312" pitchFamily="49" charset="-122"/>
              <a:ea typeface="楷体_GB2312" pitchFamily="49" charset="-122"/>
            </a:endParaRPr>
          </a:p>
        </p:txBody>
      </p:sp>
      <p:graphicFrame>
        <p:nvGraphicFramePr>
          <p:cNvPr id="52" name="图示 51"/>
          <p:cNvGraphicFramePr/>
          <p:nvPr/>
        </p:nvGraphicFramePr>
        <p:xfrm>
          <a:off x="214282" y="2143116"/>
          <a:ext cx="8429684"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71438" y="428625"/>
            <a:ext cx="8229601" cy="806450"/>
          </a:xfrm>
          <a:prstGeom prst="rect">
            <a:avLst/>
          </a:prstGeom>
          <a:noFill/>
          <a:ln w="9525">
            <a:noFill/>
            <a:miter lim="800000"/>
            <a:headEnd/>
            <a:tailEnd/>
          </a:ln>
        </p:spPr>
        <p:txBody>
          <a:bodyPr anchor="ctr"/>
          <a:lstStyle/>
          <a:p>
            <a:pPr>
              <a:defRPr/>
            </a:pPr>
            <a:r>
              <a:rPr lang="zh-CN" altLang="en-US" sz="3200" kern="0">
                <a:solidFill>
                  <a:schemeClr val="tx2"/>
                </a:solidFill>
                <a:latin typeface="+mj-lt"/>
                <a:ea typeface="+mj-ea"/>
                <a:cs typeface="+mj-cs"/>
              </a:rPr>
              <a:t>      </a:t>
            </a:r>
            <a:r>
              <a:rPr lang="zh-CN" altLang="en-US" sz="3600" kern="0">
                <a:solidFill>
                  <a:schemeClr val="tx2"/>
                </a:solidFill>
                <a:latin typeface="华文中宋" pitchFamily="2" charset="-122"/>
                <a:ea typeface="华文中宋" pitchFamily="2" charset="-122"/>
                <a:cs typeface="+mj-cs"/>
              </a:rPr>
              <a:t>一、农机推广鉴定</a:t>
            </a:r>
            <a:endParaRPr lang="zh-CN" altLang="en-US" sz="3600" kern="0" dirty="0">
              <a:solidFill>
                <a:schemeClr val="tx2"/>
              </a:solidFill>
              <a:latin typeface="华文中宋" pitchFamily="2" charset="-122"/>
              <a:ea typeface="华文中宋" pitchFamily="2" charset="-122"/>
              <a:cs typeface="+mj-cs"/>
            </a:endParaRPr>
          </a:p>
        </p:txBody>
      </p:sp>
      <p:cxnSp>
        <p:nvCxnSpPr>
          <p:cNvPr id="9" name="直接连接符 8"/>
          <p:cNvCxnSpPr/>
          <p:nvPr/>
        </p:nvCxnSpPr>
        <p:spPr>
          <a:xfrm>
            <a:off x="0" y="1285875"/>
            <a:ext cx="9144000" cy="1588"/>
          </a:xfrm>
          <a:prstGeom prst="line">
            <a:avLst/>
          </a:prstGeom>
          <a:ln/>
        </p:spPr>
        <p:style>
          <a:lnRef idx="1">
            <a:schemeClr val="accent2"/>
          </a:lnRef>
          <a:fillRef idx="0">
            <a:schemeClr val="accent2"/>
          </a:fillRef>
          <a:effectRef idx="0">
            <a:schemeClr val="accent2"/>
          </a:effectRef>
          <a:fontRef idx="minor">
            <a:schemeClr val="tx1"/>
          </a:fontRef>
        </p:style>
      </p:cxnSp>
      <p:sp>
        <p:nvSpPr>
          <p:cNvPr id="16388" name="Rectangle 3"/>
          <p:cNvSpPr>
            <a:spLocks noChangeArrowheads="1"/>
          </p:cNvSpPr>
          <p:nvPr/>
        </p:nvSpPr>
        <p:spPr bwMode="gray">
          <a:xfrm flipH="1">
            <a:off x="0" y="1357313"/>
            <a:ext cx="5338763" cy="658812"/>
          </a:xfrm>
          <a:prstGeom prst="rect">
            <a:avLst/>
          </a:prstGeom>
          <a:gradFill rotWithShape="1">
            <a:gsLst>
              <a:gs pos="0">
                <a:srgbClr val="83D3FF"/>
              </a:gs>
              <a:gs pos="50000">
                <a:srgbClr val="B5E2FF"/>
              </a:gs>
              <a:gs pos="100000">
                <a:srgbClr val="DBF0FF"/>
              </a:gs>
            </a:gsLst>
            <a:lin ang="108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16389" name="Text Box 30"/>
          <p:cNvSpPr txBox="1">
            <a:spLocks noChangeArrowheads="1"/>
          </p:cNvSpPr>
          <p:nvPr/>
        </p:nvSpPr>
        <p:spPr bwMode="gray">
          <a:xfrm>
            <a:off x="142875" y="1466850"/>
            <a:ext cx="4857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800" b="1"/>
              <a:t>（</a:t>
            </a:r>
            <a:r>
              <a:rPr lang="zh-CN" altLang="en-US" sz="2800" b="1">
                <a:latin typeface="楷体_GB2312" pitchFamily="49" charset="-122"/>
                <a:ea typeface="楷体_GB2312" pitchFamily="49" charset="-122"/>
              </a:rPr>
              <a:t>六）申报材料要求</a:t>
            </a:r>
            <a:endParaRPr lang="en-US" altLang="zh-CN" sz="2800" b="1">
              <a:latin typeface="楷体_GB2312" pitchFamily="49" charset="-122"/>
              <a:ea typeface="楷体_GB2312" pitchFamily="49" charset="-122"/>
            </a:endParaRPr>
          </a:p>
        </p:txBody>
      </p:sp>
      <p:graphicFrame>
        <p:nvGraphicFramePr>
          <p:cNvPr id="52" name="图示 51"/>
          <p:cNvGraphicFramePr/>
          <p:nvPr/>
        </p:nvGraphicFramePr>
        <p:xfrm>
          <a:off x="214282" y="2143116"/>
          <a:ext cx="8429684"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71438" y="428625"/>
            <a:ext cx="8229601" cy="806450"/>
          </a:xfrm>
          <a:prstGeom prst="rect">
            <a:avLst/>
          </a:prstGeom>
          <a:noFill/>
          <a:ln w="9525">
            <a:noFill/>
            <a:miter lim="800000"/>
            <a:headEnd/>
            <a:tailEnd/>
          </a:ln>
        </p:spPr>
        <p:txBody>
          <a:bodyPr anchor="ctr"/>
          <a:lstStyle/>
          <a:p>
            <a:pPr>
              <a:defRPr/>
            </a:pPr>
            <a:r>
              <a:rPr lang="zh-CN" altLang="en-US" sz="3200" kern="0">
                <a:solidFill>
                  <a:schemeClr val="tx2"/>
                </a:solidFill>
                <a:latin typeface="+mj-lt"/>
                <a:ea typeface="+mj-ea"/>
                <a:cs typeface="+mj-cs"/>
              </a:rPr>
              <a:t>      </a:t>
            </a:r>
            <a:r>
              <a:rPr lang="zh-CN" altLang="en-US" sz="3600" kern="0">
                <a:solidFill>
                  <a:schemeClr val="tx2"/>
                </a:solidFill>
                <a:latin typeface="华文中宋" pitchFamily="2" charset="-122"/>
                <a:ea typeface="华文中宋" pitchFamily="2" charset="-122"/>
                <a:cs typeface="+mj-cs"/>
              </a:rPr>
              <a:t>一、农机推广鉴定</a:t>
            </a:r>
            <a:endParaRPr lang="zh-CN" altLang="en-US" sz="3600" kern="0" dirty="0">
              <a:solidFill>
                <a:schemeClr val="tx2"/>
              </a:solidFill>
              <a:latin typeface="华文中宋" pitchFamily="2" charset="-122"/>
              <a:ea typeface="华文中宋" pitchFamily="2" charset="-122"/>
              <a:cs typeface="+mj-cs"/>
            </a:endParaRPr>
          </a:p>
        </p:txBody>
      </p:sp>
      <p:cxnSp>
        <p:nvCxnSpPr>
          <p:cNvPr id="9" name="直接连接符 8"/>
          <p:cNvCxnSpPr/>
          <p:nvPr/>
        </p:nvCxnSpPr>
        <p:spPr>
          <a:xfrm>
            <a:off x="0" y="1285875"/>
            <a:ext cx="9144000" cy="1588"/>
          </a:xfrm>
          <a:prstGeom prst="line">
            <a:avLst/>
          </a:prstGeom>
          <a:ln/>
        </p:spPr>
        <p:style>
          <a:lnRef idx="1">
            <a:schemeClr val="accent2"/>
          </a:lnRef>
          <a:fillRef idx="0">
            <a:schemeClr val="accent2"/>
          </a:fillRef>
          <a:effectRef idx="0">
            <a:schemeClr val="accent2"/>
          </a:effectRef>
          <a:fontRef idx="minor">
            <a:schemeClr val="tx1"/>
          </a:fontRef>
        </p:style>
      </p:cxnSp>
      <p:sp>
        <p:nvSpPr>
          <p:cNvPr id="17412" name="Rectangle 3"/>
          <p:cNvSpPr>
            <a:spLocks noChangeArrowheads="1"/>
          </p:cNvSpPr>
          <p:nvPr/>
        </p:nvSpPr>
        <p:spPr bwMode="gray">
          <a:xfrm flipH="1">
            <a:off x="0" y="1357313"/>
            <a:ext cx="5338763" cy="658812"/>
          </a:xfrm>
          <a:prstGeom prst="rect">
            <a:avLst/>
          </a:prstGeom>
          <a:gradFill rotWithShape="1">
            <a:gsLst>
              <a:gs pos="0">
                <a:srgbClr val="83D3FF"/>
              </a:gs>
              <a:gs pos="50000">
                <a:srgbClr val="B5E2FF"/>
              </a:gs>
              <a:gs pos="100000">
                <a:srgbClr val="DBF0FF"/>
              </a:gs>
            </a:gsLst>
            <a:lin ang="108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17413" name="Text Box 30"/>
          <p:cNvSpPr txBox="1">
            <a:spLocks noChangeArrowheads="1"/>
          </p:cNvSpPr>
          <p:nvPr/>
        </p:nvSpPr>
        <p:spPr bwMode="gray">
          <a:xfrm>
            <a:off x="142875" y="1466850"/>
            <a:ext cx="4857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800" b="1"/>
              <a:t>（</a:t>
            </a:r>
            <a:r>
              <a:rPr lang="zh-CN" altLang="en-US" sz="2800" b="1">
                <a:latin typeface="楷体_GB2312" pitchFamily="49" charset="-122"/>
                <a:ea typeface="楷体_GB2312" pitchFamily="49" charset="-122"/>
              </a:rPr>
              <a:t>六）申报材料要求</a:t>
            </a:r>
            <a:endParaRPr lang="en-US" altLang="zh-CN" sz="2800" b="1">
              <a:latin typeface="楷体_GB2312" pitchFamily="49" charset="-122"/>
              <a:ea typeface="楷体_GB2312" pitchFamily="49" charset="-122"/>
            </a:endParaRPr>
          </a:p>
        </p:txBody>
      </p:sp>
      <p:graphicFrame>
        <p:nvGraphicFramePr>
          <p:cNvPr id="52" name="图示 51"/>
          <p:cNvGraphicFramePr/>
          <p:nvPr/>
        </p:nvGraphicFramePr>
        <p:xfrm>
          <a:off x="571472" y="2143116"/>
          <a:ext cx="8429684"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云形 6"/>
          <p:cNvSpPr/>
          <p:nvPr/>
        </p:nvSpPr>
        <p:spPr>
          <a:xfrm>
            <a:off x="5357813" y="1500188"/>
            <a:ext cx="3786187" cy="1357312"/>
          </a:xfrm>
          <a:prstGeom prst="cloud">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dirty="0">
                <a:solidFill>
                  <a:srgbClr val="FF0000"/>
                </a:solidFill>
                <a:latin typeface="楷体_GB2312" pitchFamily="49" charset="-122"/>
                <a:ea typeface="楷体_GB2312" pitchFamily="49" charset="-122"/>
                <a:sym typeface="Calibri" pitchFamily="34" charset="0"/>
              </a:rPr>
              <a:t>    </a:t>
            </a:r>
            <a:r>
              <a:rPr lang="zh-CN" altLang="en-US" sz="2000" dirty="0">
                <a:solidFill>
                  <a:srgbClr val="FF0000"/>
                </a:solidFill>
                <a:latin typeface="楷体_GB2312" pitchFamily="49" charset="-122"/>
                <a:ea typeface="楷体_GB2312" pitchFamily="49" charset="-122"/>
                <a:sym typeface="Calibri" pitchFamily="34" charset="0"/>
              </a:rPr>
              <a:t>重新申请推广鉴定，提供原推广鉴定证书和报告复印件</a:t>
            </a:r>
            <a:endParaRPr lang="zh-CN" altLang="en-US" sz="2000" dirty="0">
              <a:solidFill>
                <a:srgbClr val="FF0000"/>
              </a:solidFill>
              <a:latin typeface="楷体_GB2312" pitchFamily="49" charset="-122"/>
              <a:ea typeface="楷体_GB2312" pitchFamily="49" charset="-122"/>
            </a:endParaRPr>
          </a:p>
        </p:txBody>
      </p:sp>
      <p:sp>
        <p:nvSpPr>
          <p:cNvPr id="13" name="圆角矩形 12"/>
          <p:cNvSpPr/>
          <p:nvPr/>
        </p:nvSpPr>
        <p:spPr>
          <a:xfrm>
            <a:off x="285750" y="3571875"/>
            <a:ext cx="571500" cy="1785938"/>
          </a:xfrm>
          <a:prstGeom prst="roundRect">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CN" altLang="en-US"/>
          </a:p>
        </p:txBody>
      </p:sp>
      <p:sp>
        <p:nvSpPr>
          <p:cNvPr id="17417" name="TextBox 13"/>
          <p:cNvSpPr txBox="1">
            <a:spLocks noChangeArrowheads="1"/>
          </p:cNvSpPr>
          <p:nvPr/>
        </p:nvSpPr>
        <p:spPr bwMode="auto">
          <a:xfrm>
            <a:off x="357188" y="3913188"/>
            <a:ext cx="285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000" b="1">
                <a:latin typeface="黑体" pitchFamily="49" charset="-122"/>
                <a:ea typeface="黑体" pitchFamily="49" charset="-122"/>
              </a:rPr>
              <a:t>种</a:t>
            </a:r>
            <a:endParaRPr lang="en-US" altLang="zh-CN" sz="2000" b="1">
              <a:latin typeface="黑体" pitchFamily="49" charset="-122"/>
              <a:ea typeface="黑体" pitchFamily="49" charset="-122"/>
            </a:endParaRPr>
          </a:p>
          <a:p>
            <a:pPr eaLnBrk="1" hangingPunct="1"/>
            <a:endParaRPr lang="en-US" altLang="zh-CN" sz="2000" b="1">
              <a:latin typeface="黑体" pitchFamily="49" charset="-122"/>
              <a:ea typeface="黑体" pitchFamily="49" charset="-122"/>
            </a:endParaRPr>
          </a:p>
          <a:p>
            <a:pPr eaLnBrk="1" hangingPunct="1"/>
            <a:r>
              <a:rPr lang="zh-CN" altLang="en-US" sz="2000" b="1">
                <a:latin typeface="黑体" pitchFamily="49" charset="-122"/>
                <a:ea typeface="黑体" pitchFamily="49" charset="-122"/>
              </a:rPr>
              <a:t>类</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71438" y="428625"/>
            <a:ext cx="8229601" cy="806450"/>
          </a:xfrm>
          <a:prstGeom prst="rect">
            <a:avLst/>
          </a:prstGeom>
          <a:noFill/>
          <a:ln w="9525">
            <a:noFill/>
            <a:miter lim="800000"/>
            <a:headEnd/>
            <a:tailEnd/>
          </a:ln>
        </p:spPr>
        <p:txBody>
          <a:bodyPr anchor="ctr"/>
          <a:lstStyle/>
          <a:p>
            <a:pPr>
              <a:defRPr/>
            </a:pPr>
            <a:r>
              <a:rPr lang="zh-CN" altLang="en-US" sz="3200" kern="0">
                <a:solidFill>
                  <a:schemeClr val="tx2"/>
                </a:solidFill>
                <a:latin typeface="+mj-lt"/>
                <a:ea typeface="+mj-ea"/>
                <a:cs typeface="+mj-cs"/>
              </a:rPr>
              <a:t>      </a:t>
            </a:r>
            <a:r>
              <a:rPr lang="zh-CN" altLang="en-US" sz="3600" kern="0">
                <a:solidFill>
                  <a:schemeClr val="tx2"/>
                </a:solidFill>
                <a:latin typeface="华文中宋" pitchFamily="2" charset="-122"/>
                <a:ea typeface="华文中宋" pitchFamily="2" charset="-122"/>
                <a:cs typeface="+mj-cs"/>
              </a:rPr>
              <a:t>一、农机推广鉴定</a:t>
            </a:r>
            <a:endParaRPr lang="zh-CN" altLang="en-US" sz="3600" kern="0" dirty="0">
              <a:solidFill>
                <a:schemeClr val="tx2"/>
              </a:solidFill>
              <a:latin typeface="华文中宋" pitchFamily="2" charset="-122"/>
              <a:ea typeface="华文中宋" pitchFamily="2" charset="-122"/>
              <a:cs typeface="+mj-cs"/>
            </a:endParaRPr>
          </a:p>
        </p:txBody>
      </p:sp>
      <p:cxnSp>
        <p:nvCxnSpPr>
          <p:cNvPr id="9" name="直接连接符 8"/>
          <p:cNvCxnSpPr/>
          <p:nvPr/>
        </p:nvCxnSpPr>
        <p:spPr>
          <a:xfrm>
            <a:off x="0" y="1285875"/>
            <a:ext cx="9144000" cy="1588"/>
          </a:xfrm>
          <a:prstGeom prst="line">
            <a:avLst/>
          </a:prstGeom>
          <a:ln/>
        </p:spPr>
        <p:style>
          <a:lnRef idx="1">
            <a:schemeClr val="accent2"/>
          </a:lnRef>
          <a:fillRef idx="0">
            <a:schemeClr val="accent2"/>
          </a:fillRef>
          <a:effectRef idx="0">
            <a:schemeClr val="accent2"/>
          </a:effectRef>
          <a:fontRef idx="minor">
            <a:schemeClr val="tx1"/>
          </a:fontRef>
        </p:style>
      </p:cxnSp>
      <p:sp>
        <p:nvSpPr>
          <p:cNvPr id="18436" name="Rectangle 3"/>
          <p:cNvSpPr>
            <a:spLocks noChangeArrowheads="1"/>
          </p:cNvSpPr>
          <p:nvPr/>
        </p:nvSpPr>
        <p:spPr bwMode="gray">
          <a:xfrm flipH="1">
            <a:off x="0" y="1357313"/>
            <a:ext cx="5338763" cy="658812"/>
          </a:xfrm>
          <a:prstGeom prst="rect">
            <a:avLst/>
          </a:prstGeom>
          <a:gradFill rotWithShape="1">
            <a:gsLst>
              <a:gs pos="0">
                <a:srgbClr val="83D3FF"/>
              </a:gs>
              <a:gs pos="50000">
                <a:srgbClr val="B5E2FF"/>
              </a:gs>
              <a:gs pos="100000">
                <a:srgbClr val="DBF0FF"/>
              </a:gs>
            </a:gsLst>
            <a:lin ang="108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18437" name="Text Box 30"/>
          <p:cNvSpPr txBox="1">
            <a:spLocks noChangeArrowheads="1"/>
          </p:cNvSpPr>
          <p:nvPr/>
        </p:nvSpPr>
        <p:spPr bwMode="gray">
          <a:xfrm>
            <a:off x="142875" y="1466850"/>
            <a:ext cx="4857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800" b="1"/>
              <a:t>（</a:t>
            </a:r>
            <a:r>
              <a:rPr lang="zh-CN" altLang="en-US" sz="2800" b="1">
                <a:latin typeface="楷体_GB2312" pitchFamily="49" charset="-122"/>
                <a:ea typeface="楷体_GB2312" pitchFamily="49" charset="-122"/>
              </a:rPr>
              <a:t>六）申报材料要求</a:t>
            </a:r>
            <a:endParaRPr lang="en-US" altLang="zh-CN" sz="2800" b="1">
              <a:latin typeface="楷体_GB2312" pitchFamily="49" charset="-122"/>
              <a:ea typeface="楷体_GB2312" pitchFamily="49" charset="-122"/>
            </a:endParaRPr>
          </a:p>
        </p:txBody>
      </p:sp>
      <p:graphicFrame>
        <p:nvGraphicFramePr>
          <p:cNvPr id="52" name="图示 51"/>
          <p:cNvGraphicFramePr/>
          <p:nvPr/>
        </p:nvGraphicFramePr>
        <p:xfrm>
          <a:off x="214282" y="2143116"/>
          <a:ext cx="8429684"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71438" y="428625"/>
            <a:ext cx="8229601" cy="806450"/>
          </a:xfrm>
          <a:prstGeom prst="rect">
            <a:avLst/>
          </a:prstGeom>
          <a:noFill/>
          <a:ln w="9525">
            <a:noFill/>
            <a:miter lim="800000"/>
            <a:headEnd/>
            <a:tailEnd/>
          </a:ln>
        </p:spPr>
        <p:txBody>
          <a:bodyPr anchor="ctr"/>
          <a:lstStyle/>
          <a:p>
            <a:pPr>
              <a:defRPr/>
            </a:pPr>
            <a:r>
              <a:rPr lang="zh-CN" altLang="en-US" sz="3200" kern="0">
                <a:solidFill>
                  <a:schemeClr val="tx2"/>
                </a:solidFill>
                <a:latin typeface="+mj-lt"/>
                <a:ea typeface="+mj-ea"/>
                <a:cs typeface="+mj-cs"/>
              </a:rPr>
              <a:t>      </a:t>
            </a:r>
            <a:r>
              <a:rPr lang="zh-CN" altLang="en-US" sz="3600" kern="0">
                <a:solidFill>
                  <a:schemeClr val="tx2"/>
                </a:solidFill>
                <a:latin typeface="华文中宋" pitchFamily="2" charset="-122"/>
                <a:ea typeface="华文中宋" pitchFamily="2" charset="-122"/>
                <a:cs typeface="+mj-cs"/>
              </a:rPr>
              <a:t>一、农机推广鉴定</a:t>
            </a:r>
            <a:endParaRPr lang="zh-CN" altLang="en-US" sz="3600" kern="0" dirty="0">
              <a:solidFill>
                <a:schemeClr val="tx2"/>
              </a:solidFill>
              <a:latin typeface="华文中宋" pitchFamily="2" charset="-122"/>
              <a:ea typeface="华文中宋" pitchFamily="2" charset="-122"/>
              <a:cs typeface="+mj-cs"/>
            </a:endParaRPr>
          </a:p>
        </p:txBody>
      </p:sp>
      <p:cxnSp>
        <p:nvCxnSpPr>
          <p:cNvPr id="9" name="直接连接符 8"/>
          <p:cNvCxnSpPr/>
          <p:nvPr/>
        </p:nvCxnSpPr>
        <p:spPr>
          <a:xfrm>
            <a:off x="0" y="1285875"/>
            <a:ext cx="9144000" cy="1588"/>
          </a:xfrm>
          <a:prstGeom prst="line">
            <a:avLst/>
          </a:prstGeom>
          <a:ln/>
        </p:spPr>
        <p:style>
          <a:lnRef idx="1">
            <a:schemeClr val="accent2"/>
          </a:lnRef>
          <a:fillRef idx="0">
            <a:schemeClr val="accent2"/>
          </a:fillRef>
          <a:effectRef idx="0">
            <a:schemeClr val="accent2"/>
          </a:effectRef>
          <a:fontRef idx="minor">
            <a:schemeClr val="tx1"/>
          </a:fontRef>
        </p:style>
      </p:cxnSp>
      <p:sp>
        <p:nvSpPr>
          <p:cNvPr id="19460" name="Rectangle 3"/>
          <p:cNvSpPr>
            <a:spLocks noChangeArrowheads="1"/>
          </p:cNvSpPr>
          <p:nvPr/>
        </p:nvSpPr>
        <p:spPr bwMode="gray">
          <a:xfrm flipH="1">
            <a:off x="0" y="1357313"/>
            <a:ext cx="5338763" cy="658812"/>
          </a:xfrm>
          <a:prstGeom prst="rect">
            <a:avLst/>
          </a:prstGeom>
          <a:gradFill rotWithShape="1">
            <a:gsLst>
              <a:gs pos="0">
                <a:srgbClr val="83D3FF"/>
              </a:gs>
              <a:gs pos="50000">
                <a:srgbClr val="B5E2FF"/>
              </a:gs>
              <a:gs pos="100000">
                <a:srgbClr val="DBF0FF"/>
              </a:gs>
            </a:gsLst>
            <a:lin ang="108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19461" name="Text Box 30"/>
          <p:cNvSpPr txBox="1">
            <a:spLocks noChangeArrowheads="1"/>
          </p:cNvSpPr>
          <p:nvPr/>
        </p:nvSpPr>
        <p:spPr bwMode="gray">
          <a:xfrm>
            <a:off x="142875" y="1466850"/>
            <a:ext cx="4857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800" b="1"/>
              <a:t>（</a:t>
            </a:r>
            <a:r>
              <a:rPr lang="zh-CN" altLang="en-US" sz="2800" b="1">
                <a:latin typeface="楷体_GB2312" pitchFamily="49" charset="-122"/>
                <a:ea typeface="楷体_GB2312" pitchFamily="49" charset="-122"/>
              </a:rPr>
              <a:t>六）申报材料要求</a:t>
            </a:r>
            <a:endParaRPr lang="en-US" altLang="zh-CN" sz="2800" b="1">
              <a:latin typeface="楷体_GB2312" pitchFamily="49" charset="-122"/>
              <a:ea typeface="楷体_GB2312" pitchFamily="49" charset="-122"/>
            </a:endParaRPr>
          </a:p>
        </p:txBody>
      </p:sp>
      <p:graphicFrame>
        <p:nvGraphicFramePr>
          <p:cNvPr id="52" name="图示 51"/>
          <p:cNvGraphicFramePr/>
          <p:nvPr/>
        </p:nvGraphicFramePr>
        <p:xfrm>
          <a:off x="214282" y="2143116"/>
          <a:ext cx="8429684"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71438" y="428625"/>
            <a:ext cx="8229601" cy="806450"/>
          </a:xfrm>
          <a:prstGeom prst="rect">
            <a:avLst/>
          </a:prstGeom>
          <a:noFill/>
          <a:ln w="9525">
            <a:noFill/>
            <a:miter lim="800000"/>
            <a:headEnd/>
            <a:tailEnd/>
          </a:ln>
        </p:spPr>
        <p:txBody>
          <a:bodyPr anchor="ctr"/>
          <a:lstStyle/>
          <a:p>
            <a:pPr>
              <a:defRPr/>
            </a:pPr>
            <a:r>
              <a:rPr lang="zh-CN" altLang="en-US" sz="3200" kern="0">
                <a:solidFill>
                  <a:schemeClr val="tx2"/>
                </a:solidFill>
                <a:latin typeface="+mj-lt"/>
                <a:ea typeface="+mj-ea"/>
                <a:cs typeface="+mj-cs"/>
              </a:rPr>
              <a:t>      </a:t>
            </a:r>
            <a:r>
              <a:rPr lang="zh-CN" altLang="en-US" sz="3600" kern="0">
                <a:solidFill>
                  <a:schemeClr val="tx2"/>
                </a:solidFill>
                <a:latin typeface="华文中宋" pitchFamily="2" charset="-122"/>
                <a:ea typeface="华文中宋" pitchFamily="2" charset="-122"/>
                <a:cs typeface="+mj-cs"/>
              </a:rPr>
              <a:t>一、农机推广鉴定</a:t>
            </a:r>
            <a:endParaRPr lang="zh-CN" altLang="en-US" sz="3600" kern="0" dirty="0">
              <a:solidFill>
                <a:schemeClr val="tx2"/>
              </a:solidFill>
              <a:latin typeface="华文中宋" pitchFamily="2" charset="-122"/>
              <a:ea typeface="华文中宋" pitchFamily="2" charset="-122"/>
              <a:cs typeface="+mj-cs"/>
            </a:endParaRPr>
          </a:p>
        </p:txBody>
      </p:sp>
      <p:cxnSp>
        <p:nvCxnSpPr>
          <p:cNvPr id="9" name="直接连接符 8"/>
          <p:cNvCxnSpPr/>
          <p:nvPr/>
        </p:nvCxnSpPr>
        <p:spPr>
          <a:xfrm>
            <a:off x="0" y="1285875"/>
            <a:ext cx="9144000" cy="1588"/>
          </a:xfrm>
          <a:prstGeom prst="line">
            <a:avLst/>
          </a:prstGeom>
          <a:ln/>
        </p:spPr>
        <p:style>
          <a:lnRef idx="1">
            <a:schemeClr val="accent2"/>
          </a:lnRef>
          <a:fillRef idx="0">
            <a:schemeClr val="accent2"/>
          </a:fillRef>
          <a:effectRef idx="0">
            <a:schemeClr val="accent2"/>
          </a:effectRef>
          <a:fontRef idx="minor">
            <a:schemeClr val="tx1"/>
          </a:fontRef>
        </p:style>
      </p:cxnSp>
      <p:sp>
        <p:nvSpPr>
          <p:cNvPr id="20484" name="Rectangle 3"/>
          <p:cNvSpPr>
            <a:spLocks noChangeArrowheads="1"/>
          </p:cNvSpPr>
          <p:nvPr/>
        </p:nvSpPr>
        <p:spPr bwMode="gray">
          <a:xfrm flipH="1">
            <a:off x="0" y="1357313"/>
            <a:ext cx="5338763" cy="658812"/>
          </a:xfrm>
          <a:prstGeom prst="rect">
            <a:avLst/>
          </a:prstGeom>
          <a:gradFill rotWithShape="1">
            <a:gsLst>
              <a:gs pos="0">
                <a:srgbClr val="83D3FF"/>
              </a:gs>
              <a:gs pos="50000">
                <a:srgbClr val="B5E2FF"/>
              </a:gs>
              <a:gs pos="100000">
                <a:srgbClr val="DBF0FF"/>
              </a:gs>
            </a:gsLst>
            <a:lin ang="108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20485" name="Text Box 30"/>
          <p:cNvSpPr txBox="1">
            <a:spLocks noChangeArrowheads="1"/>
          </p:cNvSpPr>
          <p:nvPr/>
        </p:nvSpPr>
        <p:spPr bwMode="gray">
          <a:xfrm>
            <a:off x="142875" y="1466850"/>
            <a:ext cx="4857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800" b="1"/>
              <a:t>（</a:t>
            </a:r>
            <a:r>
              <a:rPr lang="zh-CN" altLang="en-US" sz="2800" b="1">
                <a:latin typeface="楷体_GB2312" pitchFamily="49" charset="-122"/>
                <a:ea typeface="楷体_GB2312" pitchFamily="49" charset="-122"/>
              </a:rPr>
              <a:t>六）申报材料要求</a:t>
            </a:r>
            <a:endParaRPr lang="en-US" altLang="zh-CN" sz="2800" b="1">
              <a:latin typeface="楷体_GB2312" pitchFamily="49" charset="-122"/>
              <a:ea typeface="楷体_GB2312" pitchFamily="49" charset="-122"/>
            </a:endParaRPr>
          </a:p>
        </p:txBody>
      </p:sp>
      <p:graphicFrame>
        <p:nvGraphicFramePr>
          <p:cNvPr id="52" name="图示 51"/>
          <p:cNvGraphicFramePr/>
          <p:nvPr/>
        </p:nvGraphicFramePr>
        <p:xfrm>
          <a:off x="214282" y="2143116"/>
          <a:ext cx="8429684"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71438" y="428625"/>
            <a:ext cx="8229601" cy="806450"/>
          </a:xfrm>
          <a:prstGeom prst="rect">
            <a:avLst/>
          </a:prstGeom>
          <a:noFill/>
          <a:ln w="9525">
            <a:noFill/>
            <a:miter lim="800000"/>
            <a:headEnd/>
            <a:tailEnd/>
          </a:ln>
        </p:spPr>
        <p:txBody>
          <a:bodyPr anchor="ctr"/>
          <a:lstStyle/>
          <a:p>
            <a:pPr>
              <a:defRPr/>
            </a:pPr>
            <a:r>
              <a:rPr lang="zh-CN" altLang="en-US" sz="3200" kern="0">
                <a:solidFill>
                  <a:schemeClr val="tx2"/>
                </a:solidFill>
                <a:latin typeface="+mj-lt"/>
                <a:ea typeface="+mj-ea"/>
                <a:cs typeface="+mj-cs"/>
              </a:rPr>
              <a:t>      </a:t>
            </a:r>
            <a:r>
              <a:rPr lang="zh-CN" altLang="en-US" sz="3600" kern="0">
                <a:solidFill>
                  <a:schemeClr val="tx2"/>
                </a:solidFill>
                <a:latin typeface="华文中宋" pitchFamily="2" charset="-122"/>
                <a:ea typeface="华文中宋" pitchFamily="2" charset="-122"/>
                <a:cs typeface="+mj-cs"/>
              </a:rPr>
              <a:t>一、农机推广鉴定</a:t>
            </a:r>
            <a:endParaRPr lang="zh-CN" altLang="en-US" sz="3600" kern="0" dirty="0">
              <a:solidFill>
                <a:schemeClr val="tx2"/>
              </a:solidFill>
              <a:latin typeface="华文中宋" pitchFamily="2" charset="-122"/>
              <a:ea typeface="华文中宋" pitchFamily="2" charset="-122"/>
              <a:cs typeface="+mj-cs"/>
            </a:endParaRPr>
          </a:p>
        </p:txBody>
      </p:sp>
      <p:cxnSp>
        <p:nvCxnSpPr>
          <p:cNvPr id="9" name="直接连接符 8"/>
          <p:cNvCxnSpPr/>
          <p:nvPr/>
        </p:nvCxnSpPr>
        <p:spPr>
          <a:xfrm>
            <a:off x="0" y="1285875"/>
            <a:ext cx="9144000" cy="1588"/>
          </a:xfrm>
          <a:prstGeom prst="line">
            <a:avLst/>
          </a:prstGeom>
          <a:ln/>
        </p:spPr>
        <p:style>
          <a:lnRef idx="1">
            <a:schemeClr val="accent2"/>
          </a:lnRef>
          <a:fillRef idx="0">
            <a:schemeClr val="accent2"/>
          </a:fillRef>
          <a:effectRef idx="0">
            <a:schemeClr val="accent2"/>
          </a:effectRef>
          <a:fontRef idx="minor">
            <a:schemeClr val="tx1"/>
          </a:fontRef>
        </p:style>
      </p:cxnSp>
      <p:sp>
        <p:nvSpPr>
          <p:cNvPr id="21508" name="Rectangle 3"/>
          <p:cNvSpPr>
            <a:spLocks noChangeArrowheads="1"/>
          </p:cNvSpPr>
          <p:nvPr/>
        </p:nvSpPr>
        <p:spPr bwMode="gray">
          <a:xfrm flipH="1">
            <a:off x="0" y="1357313"/>
            <a:ext cx="5338763" cy="658812"/>
          </a:xfrm>
          <a:prstGeom prst="rect">
            <a:avLst/>
          </a:prstGeom>
          <a:gradFill rotWithShape="1">
            <a:gsLst>
              <a:gs pos="0">
                <a:srgbClr val="83D3FF"/>
              </a:gs>
              <a:gs pos="50000">
                <a:srgbClr val="B5E2FF"/>
              </a:gs>
              <a:gs pos="100000">
                <a:srgbClr val="DBF0FF"/>
              </a:gs>
            </a:gsLst>
            <a:lin ang="108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21509" name="Text Box 30"/>
          <p:cNvSpPr txBox="1">
            <a:spLocks noChangeArrowheads="1"/>
          </p:cNvSpPr>
          <p:nvPr/>
        </p:nvSpPr>
        <p:spPr bwMode="gray">
          <a:xfrm>
            <a:off x="142875" y="1466850"/>
            <a:ext cx="4857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800" b="1"/>
              <a:t>（</a:t>
            </a:r>
            <a:r>
              <a:rPr lang="zh-CN" altLang="en-US" sz="2800" b="1">
                <a:latin typeface="楷体_GB2312" pitchFamily="49" charset="-122"/>
                <a:ea typeface="楷体_GB2312" pitchFamily="49" charset="-122"/>
              </a:rPr>
              <a:t>六）申报材料要求</a:t>
            </a:r>
            <a:endParaRPr lang="en-US" altLang="zh-CN" sz="2800" b="1">
              <a:latin typeface="楷体_GB2312" pitchFamily="49" charset="-122"/>
              <a:ea typeface="楷体_GB2312" pitchFamily="49" charset="-122"/>
            </a:endParaRPr>
          </a:p>
        </p:txBody>
      </p:sp>
      <p:graphicFrame>
        <p:nvGraphicFramePr>
          <p:cNvPr id="52" name="图示 51"/>
          <p:cNvGraphicFramePr/>
          <p:nvPr/>
        </p:nvGraphicFramePr>
        <p:xfrm>
          <a:off x="214282" y="2143116"/>
          <a:ext cx="8429684"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00088" y="479425"/>
            <a:ext cx="8229600" cy="806450"/>
          </a:xfrm>
        </p:spPr>
        <p:txBody>
          <a:bodyPr/>
          <a:lstStyle/>
          <a:p>
            <a:pPr eaLnBrk="1" hangingPunct="1"/>
            <a:r>
              <a:rPr lang="zh-CN" altLang="en-US" sz="4000" b="1" smtClean="0">
                <a:latin typeface="华文中宋" pitchFamily="2" charset="-122"/>
                <a:ea typeface="华文中宋" pitchFamily="2" charset="-122"/>
              </a:rPr>
              <a:t>农机推广鉴定培训讲义</a:t>
            </a:r>
            <a:endParaRPr lang="zh-CN" altLang="zh-CN" sz="4000" b="1" smtClean="0">
              <a:latin typeface="华文中宋" pitchFamily="2" charset="-122"/>
              <a:ea typeface="华文中宋" pitchFamily="2" charset="-122"/>
            </a:endParaRPr>
          </a:p>
        </p:txBody>
      </p:sp>
      <p:grpSp>
        <p:nvGrpSpPr>
          <p:cNvPr id="4099" name="Group 2"/>
          <p:cNvGrpSpPr>
            <a:grpSpLocks/>
          </p:cNvGrpSpPr>
          <p:nvPr/>
        </p:nvGrpSpPr>
        <p:grpSpPr bwMode="auto">
          <a:xfrm>
            <a:off x="1433513" y="1903413"/>
            <a:ext cx="6311900" cy="1165225"/>
            <a:chOff x="904" y="2057"/>
            <a:chExt cx="3976" cy="804"/>
          </a:xfrm>
        </p:grpSpPr>
        <p:sp>
          <p:nvSpPr>
            <p:cNvPr id="4134" name="AutoShape 3"/>
            <p:cNvSpPr>
              <a:spLocks noChangeArrowheads="1"/>
            </p:cNvSpPr>
            <p:nvPr/>
          </p:nvSpPr>
          <p:spPr bwMode="gray">
            <a:xfrm>
              <a:off x="904" y="2057"/>
              <a:ext cx="3976" cy="804"/>
            </a:xfrm>
            <a:prstGeom prst="roundRect">
              <a:avLst>
                <a:gd name="adj" fmla="val 16667"/>
              </a:avLst>
            </a:prstGeom>
            <a:solidFill>
              <a:schemeClr val="hlink"/>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4135" name="AutoShape 4"/>
            <p:cNvSpPr>
              <a:spLocks noChangeArrowheads="1"/>
            </p:cNvSpPr>
            <p:nvPr/>
          </p:nvSpPr>
          <p:spPr bwMode="gray">
            <a:xfrm>
              <a:off x="912" y="2064"/>
              <a:ext cx="3966" cy="326"/>
            </a:xfrm>
            <a:prstGeom prst="roundRect">
              <a:avLst>
                <a:gd name="adj" fmla="val 36505"/>
              </a:avLst>
            </a:prstGeom>
            <a:gradFill rotWithShape="1">
              <a:gsLst>
                <a:gs pos="0">
                  <a:srgbClr val="FFFFFF">
                    <a:alpha val="70000"/>
                  </a:srgbClr>
                </a:gs>
                <a:gs pos="100000">
                  <a:schemeClr val="hlink">
                    <a:alpha val="70000"/>
                  </a:scheme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grpSp>
      <p:grpSp>
        <p:nvGrpSpPr>
          <p:cNvPr id="4100" name="Group 5"/>
          <p:cNvGrpSpPr>
            <a:grpSpLocks/>
          </p:cNvGrpSpPr>
          <p:nvPr/>
        </p:nvGrpSpPr>
        <p:grpSpPr bwMode="auto">
          <a:xfrm>
            <a:off x="1433513" y="4791075"/>
            <a:ext cx="6311900" cy="1165225"/>
            <a:chOff x="904" y="2057"/>
            <a:chExt cx="3976" cy="804"/>
          </a:xfrm>
        </p:grpSpPr>
        <p:sp>
          <p:nvSpPr>
            <p:cNvPr id="4132" name="AutoShape 6"/>
            <p:cNvSpPr>
              <a:spLocks noChangeArrowheads="1"/>
            </p:cNvSpPr>
            <p:nvPr/>
          </p:nvSpPr>
          <p:spPr bwMode="ltGray">
            <a:xfrm>
              <a:off x="904" y="2057"/>
              <a:ext cx="3976" cy="804"/>
            </a:xfrm>
            <a:prstGeom prst="roundRect">
              <a:avLst>
                <a:gd name="adj" fmla="val 16667"/>
              </a:avLst>
            </a:prstGeom>
            <a:solidFill>
              <a:schemeClr val="accent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4133" name="AutoShape 7"/>
            <p:cNvSpPr>
              <a:spLocks noChangeArrowheads="1"/>
            </p:cNvSpPr>
            <p:nvPr/>
          </p:nvSpPr>
          <p:spPr bwMode="ltGray">
            <a:xfrm>
              <a:off x="912" y="2064"/>
              <a:ext cx="3966" cy="326"/>
            </a:xfrm>
            <a:prstGeom prst="roundRect">
              <a:avLst>
                <a:gd name="adj" fmla="val 36505"/>
              </a:avLst>
            </a:prstGeom>
            <a:gradFill rotWithShape="1">
              <a:gsLst>
                <a:gs pos="0">
                  <a:srgbClr val="FFFFFF">
                    <a:alpha val="70000"/>
                  </a:srgbClr>
                </a:gs>
                <a:gs pos="100000">
                  <a:schemeClr val="accent1">
                    <a:alpha val="70000"/>
                  </a:scheme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grpSp>
      <p:grpSp>
        <p:nvGrpSpPr>
          <p:cNvPr id="4101" name="Group 8"/>
          <p:cNvGrpSpPr>
            <a:grpSpLocks/>
          </p:cNvGrpSpPr>
          <p:nvPr/>
        </p:nvGrpSpPr>
        <p:grpSpPr bwMode="auto">
          <a:xfrm>
            <a:off x="1433513" y="3348038"/>
            <a:ext cx="6311900" cy="1165225"/>
            <a:chOff x="904" y="2057"/>
            <a:chExt cx="3976" cy="804"/>
          </a:xfrm>
        </p:grpSpPr>
        <p:sp>
          <p:nvSpPr>
            <p:cNvPr id="4130" name="AutoShape 9"/>
            <p:cNvSpPr>
              <a:spLocks noChangeArrowheads="1"/>
            </p:cNvSpPr>
            <p:nvPr/>
          </p:nvSpPr>
          <p:spPr bwMode="ltGray">
            <a:xfrm>
              <a:off x="904" y="2057"/>
              <a:ext cx="3976" cy="804"/>
            </a:xfrm>
            <a:prstGeom prst="roundRect">
              <a:avLst>
                <a:gd name="adj" fmla="val 16667"/>
              </a:avLst>
            </a:prstGeom>
            <a:solidFill>
              <a:schemeClr val="folHlink"/>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4131" name="AutoShape 10"/>
            <p:cNvSpPr>
              <a:spLocks noChangeArrowheads="1"/>
            </p:cNvSpPr>
            <p:nvPr/>
          </p:nvSpPr>
          <p:spPr bwMode="ltGray">
            <a:xfrm>
              <a:off x="912" y="2064"/>
              <a:ext cx="3966" cy="326"/>
            </a:xfrm>
            <a:prstGeom prst="roundRect">
              <a:avLst>
                <a:gd name="adj" fmla="val 36505"/>
              </a:avLst>
            </a:prstGeom>
            <a:gradFill rotWithShape="1">
              <a:gsLst>
                <a:gs pos="0">
                  <a:srgbClr val="FFFFFF">
                    <a:alpha val="70000"/>
                  </a:srgbClr>
                </a:gs>
                <a:gs pos="100000">
                  <a:schemeClr val="folHlink">
                    <a:alpha val="70000"/>
                  </a:scheme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grpSp>
      <p:grpSp>
        <p:nvGrpSpPr>
          <p:cNvPr id="4102" name="Group 11"/>
          <p:cNvGrpSpPr>
            <a:grpSpLocks/>
          </p:cNvGrpSpPr>
          <p:nvPr/>
        </p:nvGrpSpPr>
        <p:grpSpPr bwMode="auto">
          <a:xfrm>
            <a:off x="1120775" y="2174875"/>
            <a:ext cx="611188" cy="608013"/>
            <a:chOff x="579" y="1386"/>
            <a:chExt cx="385" cy="383"/>
          </a:xfrm>
        </p:grpSpPr>
        <p:sp>
          <p:nvSpPr>
            <p:cNvPr id="4124" name="Oval 12"/>
            <p:cNvSpPr>
              <a:spLocks noChangeArrowheads="1"/>
            </p:cNvSpPr>
            <p:nvPr/>
          </p:nvSpPr>
          <p:spPr bwMode="gray">
            <a:xfrm>
              <a:off x="579" y="1386"/>
              <a:ext cx="385" cy="38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grpSp>
          <p:nvGrpSpPr>
            <p:cNvPr id="4125" name="Group 13"/>
            <p:cNvGrpSpPr>
              <a:grpSpLocks/>
            </p:cNvGrpSpPr>
            <p:nvPr/>
          </p:nvGrpSpPr>
          <p:grpSpPr bwMode="auto">
            <a:xfrm>
              <a:off x="587" y="1392"/>
              <a:ext cx="369" cy="369"/>
              <a:chOff x="587" y="1392"/>
              <a:chExt cx="369" cy="369"/>
            </a:xfrm>
          </p:grpSpPr>
          <p:sp>
            <p:nvSpPr>
              <p:cNvPr id="4126" name="Oval 14"/>
              <p:cNvSpPr>
                <a:spLocks noChangeArrowheads="1"/>
              </p:cNvSpPr>
              <p:nvPr/>
            </p:nvSpPr>
            <p:spPr bwMode="gray">
              <a:xfrm>
                <a:off x="587" y="1392"/>
                <a:ext cx="369" cy="369"/>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4127" name="Oval 15"/>
              <p:cNvSpPr>
                <a:spLocks noChangeArrowheads="1"/>
              </p:cNvSpPr>
              <p:nvPr/>
            </p:nvSpPr>
            <p:spPr bwMode="gray">
              <a:xfrm>
                <a:off x="592" y="1394"/>
                <a:ext cx="359" cy="36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4128" name="Oval 16"/>
              <p:cNvSpPr>
                <a:spLocks noChangeArrowheads="1"/>
              </p:cNvSpPr>
              <p:nvPr/>
            </p:nvSpPr>
            <p:spPr bwMode="gray">
              <a:xfrm>
                <a:off x="596" y="1397"/>
                <a:ext cx="342" cy="337"/>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4129" name="Oval 17"/>
              <p:cNvSpPr>
                <a:spLocks noChangeArrowheads="1"/>
              </p:cNvSpPr>
              <p:nvPr/>
            </p:nvSpPr>
            <p:spPr bwMode="gray">
              <a:xfrm>
                <a:off x="615" y="1407"/>
                <a:ext cx="305" cy="273"/>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grpSp>
      </p:grpSp>
      <p:grpSp>
        <p:nvGrpSpPr>
          <p:cNvPr id="4103" name="Group 18"/>
          <p:cNvGrpSpPr>
            <a:grpSpLocks/>
          </p:cNvGrpSpPr>
          <p:nvPr/>
        </p:nvGrpSpPr>
        <p:grpSpPr bwMode="auto">
          <a:xfrm>
            <a:off x="1109663" y="3641725"/>
            <a:ext cx="611187" cy="608013"/>
            <a:chOff x="579" y="1386"/>
            <a:chExt cx="385" cy="383"/>
          </a:xfrm>
        </p:grpSpPr>
        <p:sp>
          <p:nvSpPr>
            <p:cNvPr id="4118" name="Oval 19"/>
            <p:cNvSpPr>
              <a:spLocks noChangeArrowheads="1"/>
            </p:cNvSpPr>
            <p:nvPr/>
          </p:nvSpPr>
          <p:spPr bwMode="gray">
            <a:xfrm>
              <a:off x="579" y="1386"/>
              <a:ext cx="385" cy="38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grpSp>
          <p:nvGrpSpPr>
            <p:cNvPr id="4119" name="Group 20"/>
            <p:cNvGrpSpPr>
              <a:grpSpLocks/>
            </p:cNvGrpSpPr>
            <p:nvPr/>
          </p:nvGrpSpPr>
          <p:grpSpPr bwMode="auto">
            <a:xfrm>
              <a:off x="587" y="1392"/>
              <a:ext cx="369" cy="369"/>
              <a:chOff x="587" y="1392"/>
              <a:chExt cx="369" cy="369"/>
            </a:xfrm>
          </p:grpSpPr>
          <p:sp>
            <p:nvSpPr>
              <p:cNvPr id="4120" name="Oval 21"/>
              <p:cNvSpPr>
                <a:spLocks noChangeArrowheads="1"/>
              </p:cNvSpPr>
              <p:nvPr/>
            </p:nvSpPr>
            <p:spPr bwMode="gray">
              <a:xfrm>
                <a:off x="587" y="1392"/>
                <a:ext cx="369" cy="369"/>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4121" name="Oval 22"/>
              <p:cNvSpPr>
                <a:spLocks noChangeArrowheads="1"/>
              </p:cNvSpPr>
              <p:nvPr/>
            </p:nvSpPr>
            <p:spPr bwMode="gray">
              <a:xfrm>
                <a:off x="592" y="1394"/>
                <a:ext cx="359" cy="36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4122" name="Oval 23"/>
              <p:cNvSpPr>
                <a:spLocks noChangeArrowheads="1"/>
              </p:cNvSpPr>
              <p:nvPr/>
            </p:nvSpPr>
            <p:spPr bwMode="gray">
              <a:xfrm>
                <a:off x="596" y="1397"/>
                <a:ext cx="342" cy="337"/>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4123" name="Oval 24"/>
              <p:cNvSpPr>
                <a:spLocks noChangeArrowheads="1"/>
              </p:cNvSpPr>
              <p:nvPr/>
            </p:nvSpPr>
            <p:spPr bwMode="gray">
              <a:xfrm>
                <a:off x="615" y="1407"/>
                <a:ext cx="305" cy="273"/>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grpSp>
      </p:grpSp>
      <p:grpSp>
        <p:nvGrpSpPr>
          <p:cNvPr id="4104" name="Group 25"/>
          <p:cNvGrpSpPr>
            <a:grpSpLocks/>
          </p:cNvGrpSpPr>
          <p:nvPr/>
        </p:nvGrpSpPr>
        <p:grpSpPr bwMode="auto">
          <a:xfrm>
            <a:off x="1120775" y="5087938"/>
            <a:ext cx="611188" cy="608012"/>
            <a:chOff x="579" y="1386"/>
            <a:chExt cx="385" cy="383"/>
          </a:xfrm>
        </p:grpSpPr>
        <p:sp>
          <p:nvSpPr>
            <p:cNvPr id="4112" name="Oval 26"/>
            <p:cNvSpPr>
              <a:spLocks noChangeArrowheads="1"/>
            </p:cNvSpPr>
            <p:nvPr/>
          </p:nvSpPr>
          <p:spPr bwMode="gray">
            <a:xfrm>
              <a:off x="579" y="1386"/>
              <a:ext cx="385" cy="38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grpSp>
          <p:nvGrpSpPr>
            <p:cNvPr id="4113" name="Group 27"/>
            <p:cNvGrpSpPr>
              <a:grpSpLocks/>
            </p:cNvGrpSpPr>
            <p:nvPr/>
          </p:nvGrpSpPr>
          <p:grpSpPr bwMode="auto">
            <a:xfrm>
              <a:off x="587" y="1392"/>
              <a:ext cx="369" cy="369"/>
              <a:chOff x="587" y="1392"/>
              <a:chExt cx="369" cy="369"/>
            </a:xfrm>
          </p:grpSpPr>
          <p:sp>
            <p:nvSpPr>
              <p:cNvPr id="4114" name="Oval 28"/>
              <p:cNvSpPr>
                <a:spLocks noChangeArrowheads="1"/>
              </p:cNvSpPr>
              <p:nvPr/>
            </p:nvSpPr>
            <p:spPr bwMode="gray">
              <a:xfrm>
                <a:off x="587" y="1392"/>
                <a:ext cx="369" cy="369"/>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4115" name="Oval 29"/>
              <p:cNvSpPr>
                <a:spLocks noChangeArrowheads="1"/>
              </p:cNvSpPr>
              <p:nvPr/>
            </p:nvSpPr>
            <p:spPr bwMode="gray">
              <a:xfrm>
                <a:off x="592" y="1394"/>
                <a:ext cx="359" cy="36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4116" name="Oval 30"/>
              <p:cNvSpPr>
                <a:spLocks noChangeArrowheads="1"/>
              </p:cNvSpPr>
              <p:nvPr/>
            </p:nvSpPr>
            <p:spPr bwMode="gray">
              <a:xfrm>
                <a:off x="596" y="1397"/>
                <a:ext cx="342" cy="337"/>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4117" name="Oval 31"/>
              <p:cNvSpPr>
                <a:spLocks noChangeArrowheads="1"/>
              </p:cNvSpPr>
              <p:nvPr/>
            </p:nvSpPr>
            <p:spPr bwMode="gray">
              <a:xfrm>
                <a:off x="615" y="1407"/>
                <a:ext cx="305" cy="273"/>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grpSp>
      </p:grpSp>
      <p:sp>
        <p:nvSpPr>
          <p:cNvPr id="34" name="Text Box 32"/>
          <p:cNvSpPr txBox="1">
            <a:spLocks noChangeArrowheads="1"/>
          </p:cNvSpPr>
          <p:nvPr/>
        </p:nvSpPr>
        <p:spPr bwMode="black">
          <a:xfrm>
            <a:off x="3095625" y="2143125"/>
            <a:ext cx="5334000" cy="584200"/>
          </a:xfrm>
          <a:prstGeom prst="rect">
            <a:avLst/>
          </a:prstGeom>
          <a:noFill/>
          <a:ln w="9525" algn="ctr">
            <a:noFill/>
            <a:miter lim="800000"/>
            <a:headEnd/>
            <a:tailEnd/>
          </a:ln>
          <a:effectLst>
            <a:outerShdw dist="17961" dir="2700000" algn="ctr" rotWithShape="0">
              <a:srgbClr val="000000">
                <a:alpha val="50000"/>
              </a:srgbClr>
            </a:outerShdw>
          </a:effectLst>
        </p:spPr>
        <p:txBody>
          <a:bodyPr>
            <a:spAutoFit/>
          </a:bodyPr>
          <a:lstStyle/>
          <a:p>
            <a:pPr eaLnBrk="0" hangingPunct="0">
              <a:defRPr/>
            </a:pPr>
            <a:r>
              <a:rPr lang="zh-CN" altLang="en-US" sz="3200" dirty="0">
                <a:solidFill>
                  <a:schemeClr val="bg1"/>
                </a:solidFill>
                <a:latin typeface="华文新魏" pitchFamily="2" charset="-122"/>
                <a:ea typeface="华文新魏" pitchFamily="2" charset="-122"/>
              </a:rPr>
              <a:t>农机推广鉴定</a:t>
            </a:r>
            <a:endParaRPr lang="en-US" altLang="zh-CN" sz="3200" b="1" dirty="0">
              <a:solidFill>
                <a:schemeClr val="bg1"/>
              </a:solidFill>
              <a:ea typeface="宋体" pitchFamily="2" charset="-122"/>
            </a:endParaRPr>
          </a:p>
        </p:txBody>
      </p:sp>
      <p:sp>
        <p:nvSpPr>
          <p:cNvPr id="35" name="Text Box 33"/>
          <p:cNvSpPr txBox="1">
            <a:spLocks noChangeArrowheads="1"/>
          </p:cNvSpPr>
          <p:nvPr/>
        </p:nvSpPr>
        <p:spPr bwMode="black">
          <a:xfrm>
            <a:off x="3095625" y="3633788"/>
            <a:ext cx="5334000" cy="584200"/>
          </a:xfrm>
          <a:prstGeom prst="rect">
            <a:avLst/>
          </a:prstGeom>
          <a:noFill/>
          <a:ln w="9525" algn="ctr">
            <a:noFill/>
            <a:miter lim="800000"/>
            <a:headEnd/>
            <a:tailEnd/>
          </a:ln>
          <a:effectLst>
            <a:outerShdw dist="17961" dir="2700000" algn="ctr" rotWithShape="0">
              <a:srgbClr val="000000">
                <a:alpha val="50000"/>
              </a:srgbClr>
            </a:outerShdw>
          </a:effectLst>
        </p:spPr>
        <p:txBody>
          <a:bodyPr>
            <a:spAutoFit/>
          </a:bodyPr>
          <a:lstStyle/>
          <a:p>
            <a:pPr eaLnBrk="0" hangingPunct="0">
              <a:defRPr/>
            </a:pPr>
            <a:r>
              <a:rPr lang="zh-CN" altLang="en-US" sz="3200" dirty="0">
                <a:solidFill>
                  <a:schemeClr val="bg1"/>
                </a:solidFill>
                <a:latin typeface="华文新魏" pitchFamily="2" charset="-122"/>
                <a:ea typeface="华文新魏" pitchFamily="2" charset="-122"/>
              </a:rPr>
              <a:t>支持推广目录</a:t>
            </a:r>
            <a:endParaRPr lang="en-US" altLang="zh-CN" sz="3200" dirty="0">
              <a:solidFill>
                <a:schemeClr val="bg1"/>
              </a:solidFill>
              <a:latin typeface="华文新魏" pitchFamily="2" charset="-122"/>
              <a:ea typeface="华文新魏" pitchFamily="2" charset="-122"/>
            </a:endParaRPr>
          </a:p>
        </p:txBody>
      </p:sp>
      <p:sp>
        <p:nvSpPr>
          <p:cNvPr id="36" name="Text Box 34"/>
          <p:cNvSpPr txBox="1">
            <a:spLocks noChangeArrowheads="1"/>
          </p:cNvSpPr>
          <p:nvPr/>
        </p:nvSpPr>
        <p:spPr bwMode="black">
          <a:xfrm>
            <a:off x="3095625" y="5056188"/>
            <a:ext cx="5334000" cy="584200"/>
          </a:xfrm>
          <a:prstGeom prst="rect">
            <a:avLst/>
          </a:prstGeom>
          <a:noFill/>
          <a:ln w="9525" algn="ctr">
            <a:noFill/>
            <a:miter lim="800000"/>
            <a:headEnd/>
            <a:tailEnd/>
          </a:ln>
          <a:effectLst>
            <a:outerShdw dist="17961" dir="2700000" algn="ctr" rotWithShape="0">
              <a:srgbClr val="000000">
                <a:alpha val="50000"/>
              </a:srgbClr>
            </a:outerShdw>
          </a:effectLst>
        </p:spPr>
        <p:txBody>
          <a:bodyPr>
            <a:spAutoFit/>
          </a:bodyPr>
          <a:lstStyle/>
          <a:p>
            <a:pPr eaLnBrk="0" hangingPunct="0">
              <a:defRPr/>
            </a:pPr>
            <a:r>
              <a:rPr lang="zh-CN" altLang="en-US" sz="3200" dirty="0">
                <a:solidFill>
                  <a:schemeClr val="bg1"/>
                </a:solidFill>
                <a:latin typeface="华文新魏" pitchFamily="2" charset="-122"/>
                <a:ea typeface="华文新魏" pitchFamily="2" charset="-122"/>
              </a:rPr>
              <a:t>购机补贴政策</a:t>
            </a:r>
            <a:endParaRPr lang="en-US" altLang="zh-CN" sz="3200" dirty="0">
              <a:solidFill>
                <a:schemeClr val="bg1"/>
              </a:solidFill>
              <a:latin typeface="华文新魏" pitchFamily="2" charset="-122"/>
              <a:ea typeface="华文新魏" pitchFamily="2" charset="-122"/>
            </a:endParaRPr>
          </a:p>
        </p:txBody>
      </p:sp>
      <p:sp>
        <p:nvSpPr>
          <p:cNvPr id="4108" name="Text Box 35"/>
          <p:cNvSpPr txBox="1">
            <a:spLocks noChangeArrowheads="1"/>
          </p:cNvSpPr>
          <p:nvPr/>
        </p:nvSpPr>
        <p:spPr bwMode="gray">
          <a:xfrm>
            <a:off x="1241425" y="2265363"/>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50000"/>
              </a:spcBef>
            </a:pPr>
            <a:r>
              <a:rPr lang="zh-CN" altLang="en-US" sz="2400">
                <a:latin typeface="华文新魏" pitchFamily="2" charset="-122"/>
                <a:ea typeface="华文新魏" pitchFamily="2" charset="-122"/>
              </a:rPr>
              <a:t>一</a:t>
            </a:r>
            <a:endParaRPr lang="en-US" altLang="zh-CN" sz="2400" b="1">
              <a:solidFill>
                <a:srgbClr val="080808"/>
              </a:solidFill>
            </a:endParaRPr>
          </a:p>
        </p:txBody>
      </p:sp>
      <p:sp>
        <p:nvSpPr>
          <p:cNvPr id="4109" name="Text Box 36"/>
          <p:cNvSpPr txBox="1">
            <a:spLocks noChangeArrowheads="1"/>
          </p:cNvSpPr>
          <p:nvPr/>
        </p:nvSpPr>
        <p:spPr bwMode="gray">
          <a:xfrm>
            <a:off x="1230313" y="3725863"/>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50000"/>
              </a:spcBef>
            </a:pPr>
            <a:r>
              <a:rPr lang="zh-CN" altLang="en-US" sz="2400">
                <a:latin typeface="华文新魏" pitchFamily="2" charset="-122"/>
                <a:ea typeface="华文新魏" pitchFamily="2" charset="-122"/>
              </a:rPr>
              <a:t>二</a:t>
            </a:r>
            <a:endParaRPr lang="en-US" altLang="zh-CN" sz="2400" b="1">
              <a:solidFill>
                <a:srgbClr val="080808"/>
              </a:solidFill>
            </a:endParaRPr>
          </a:p>
        </p:txBody>
      </p:sp>
      <p:sp>
        <p:nvSpPr>
          <p:cNvPr id="4110" name="Text Box 37"/>
          <p:cNvSpPr txBox="1">
            <a:spLocks noChangeArrowheads="1"/>
          </p:cNvSpPr>
          <p:nvPr/>
        </p:nvSpPr>
        <p:spPr bwMode="gray">
          <a:xfrm>
            <a:off x="1241425" y="5159375"/>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50000"/>
              </a:spcBef>
            </a:pPr>
            <a:r>
              <a:rPr lang="zh-CN" altLang="en-US" sz="2400">
                <a:latin typeface="华文新魏" pitchFamily="2" charset="-122"/>
                <a:ea typeface="华文新魏" pitchFamily="2" charset="-122"/>
              </a:rPr>
              <a:t>三</a:t>
            </a:r>
            <a:endParaRPr lang="en-US" altLang="zh-CN" sz="2400" b="1">
              <a:solidFill>
                <a:srgbClr val="080808"/>
              </a:solidFill>
            </a:endParaRPr>
          </a:p>
        </p:txBody>
      </p:sp>
      <p:cxnSp>
        <p:nvCxnSpPr>
          <p:cNvPr id="43" name="直接连接符 42"/>
          <p:cNvCxnSpPr/>
          <p:nvPr/>
        </p:nvCxnSpPr>
        <p:spPr>
          <a:xfrm>
            <a:off x="0" y="1285875"/>
            <a:ext cx="9144000" cy="1588"/>
          </a:xfrm>
          <a:prstGeom prst="line">
            <a:avLst/>
          </a:prstGeom>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71438" y="428625"/>
            <a:ext cx="8229601" cy="806450"/>
          </a:xfrm>
          <a:prstGeom prst="rect">
            <a:avLst/>
          </a:prstGeom>
          <a:noFill/>
          <a:ln w="9525">
            <a:noFill/>
            <a:miter lim="800000"/>
            <a:headEnd/>
            <a:tailEnd/>
          </a:ln>
        </p:spPr>
        <p:txBody>
          <a:bodyPr anchor="ctr"/>
          <a:lstStyle/>
          <a:p>
            <a:pPr>
              <a:defRPr/>
            </a:pPr>
            <a:r>
              <a:rPr lang="zh-CN" altLang="en-US" sz="3200" kern="0">
                <a:solidFill>
                  <a:schemeClr val="tx2"/>
                </a:solidFill>
                <a:latin typeface="+mj-lt"/>
                <a:ea typeface="+mj-ea"/>
                <a:cs typeface="+mj-cs"/>
              </a:rPr>
              <a:t>      </a:t>
            </a:r>
            <a:r>
              <a:rPr lang="zh-CN" altLang="en-US" sz="3600" kern="0">
                <a:solidFill>
                  <a:schemeClr val="tx2"/>
                </a:solidFill>
                <a:latin typeface="华文中宋" pitchFamily="2" charset="-122"/>
                <a:ea typeface="华文中宋" pitchFamily="2" charset="-122"/>
                <a:cs typeface="+mj-cs"/>
              </a:rPr>
              <a:t>一、农机推广鉴定</a:t>
            </a:r>
            <a:endParaRPr lang="zh-CN" altLang="en-US" sz="3600" kern="0" dirty="0">
              <a:solidFill>
                <a:schemeClr val="tx2"/>
              </a:solidFill>
              <a:latin typeface="华文中宋" pitchFamily="2" charset="-122"/>
              <a:ea typeface="华文中宋" pitchFamily="2" charset="-122"/>
              <a:cs typeface="+mj-cs"/>
            </a:endParaRPr>
          </a:p>
        </p:txBody>
      </p:sp>
      <p:cxnSp>
        <p:nvCxnSpPr>
          <p:cNvPr id="9" name="直接连接符 8"/>
          <p:cNvCxnSpPr/>
          <p:nvPr/>
        </p:nvCxnSpPr>
        <p:spPr>
          <a:xfrm>
            <a:off x="0" y="1285875"/>
            <a:ext cx="9144000" cy="1588"/>
          </a:xfrm>
          <a:prstGeom prst="line">
            <a:avLst/>
          </a:prstGeom>
          <a:ln/>
        </p:spPr>
        <p:style>
          <a:lnRef idx="1">
            <a:schemeClr val="accent2"/>
          </a:lnRef>
          <a:fillRef idx="0">
            <a:schemeClr val="accent2"/>
          </a:fillRef>
          <a:effectRef idx="0">
            <a:schemeClr val="accent2"/>
          </a:effectRef>
          <a:fontRef idx="minor">
            <a:schemeClr val="tx1"/>
          </a:fontRef>
        </p:style>
      </p:cxnSp>
      <p:sp>
        <p:nvSpPr>
          <p:cNvPr id="22532" name="Rectangle 3"/>
          <p:cNvSpPr>
            <a:spLocks noChangeArrowheads="1"/>
          </p:cNvSpPr>
          <p:nvPr/>
        </p:nvSpPr>
        <p:spPr bwMode="gray">
          <a:xfrm flipH="1">
            <a:off x="0" y="1357313"/>
            <a:ext cx="5338763" cy="658812"/>
          </a:xfrm>
          <a:prstGeom prst="rect">
            <a:avLst/>
          </a:prstGeom>
          <a:gradFill rotWithShape="1">
            <a:gsLst>
              <a:gs pos="0">
                <a:srgbClr val="83D3FF"/>
              </a:gs>
              <a:gs pos="50000">
                <a:srgbClr val="B5E2FF"/>
              </a:gs>
              <a:gs pos="100000">
                <a:srgbClr val="DBF0FF"/>
              </a:gs>
            </a:gsLst>
            <a:lin ang="108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22533" name="Text Box 30"/>
          <p:cNvSpPr txBox="1">
            <a:spLocks noChangeArrowheads="1"/>
          </p:cNvSpPr>
          <p:nvPr/>
        </p:nvSpPr>
        <p:spPr bwMode="gray">
          <a:xfrm>
            <a:off x="142875" y="1466850"/>
            <a:ext cx="4857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800" b="1"/>
              <a:t>（</a:t>
            </a:r>
            <a:r>
              <a:rPr lang="zh-CN" altLang="en-US" sz="2800" b="1">
                <a:latin typeface="楷体_GB2312" pitchFamily="49" charset="-122"/>
                <a:ea typeface="楷体_GB2312" pitchFamily="49" charset="-122"/>
              </a:rPr>
              <a:t>六）申报材料要求</a:t>
            </a:r>
            <a:endParaRPr lang="en-US" altLang="zh-CN" sz="2800" b="1">
              <a:latin typeface="楷体_GB2312" pitchFamily="49" charset="-122"/>
              <a:ea typeface="楷体_GB2312" pitchFamily="49" charset="-122"/>
            </a:endParaRPr>
          </a:p>
        </p:txBody>
      </p:sp>
      <p:graphicFrame>
        <p:nvGraphicFramePr>
          <p:cNvPr id="52" name="图示 51"/>
          <p:cNvGraphicFramePr/>
          <p:nvPr/>
        </p:nvGraphicFramePr>
        <p:xfrm>
          <a:off x="214282" y="2143116"/>
          <a:ext cx="8429684"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71438" y="428625"/>
            <a:ext cx="8229601" cy="806450"/>
          </a:xfrm>
          <a:prstGeom prst="rect">
            <a:avLst/>
          </a:prstGeom>
          <a:noFill/>
          <a:ln w="9525">
            <a:noFill/>
            <a:miter lim="800000"/>
            <a:headEnd/>
            <a:tailEnd/>
          </a:ln>
        </p:spPr>
        <p:txBody>
          <a:bodyPr anchor="ctr"/>
          <a:lstStyle/>
          <a:p>
            <a:pPr>
              <a:defRPr/>
            </a:pPr>
            <a:r>
              <a:rPr lang="zh-CN" altLang="en-US" sz="3200" kern="0">
                <a:solidFill>
                  <a:schemeClr val="tx2"/>
                </a:solidFill>
                <a:latin typeface="+mj-lt"/>
                <a:ea typeface="+mj-ea"/>
                <a:cs typeface="+mj-cs"/>
              </a:rPr>
              <a:t>      </a:t>
            </a:r>
            <a:r>
              <a:rPr lang="zh-CN" altLang="en-US" sz="3600" kern="0">
                <a:solidFill>
                  <a:schemeClr val="tx2"/>
                </a:solidFill>
                <a:latin typeface="华文中宋" pitchFamily="2" charset="-122"/>
                <a:ea typeface="华文中宋" pitchFamily="2" charset="-122"/>
                <a:cs typeface="+mj-cs"/>
              </a:rPr>
              <a:t>一、农机推广鉴定</a:t>
            </a:r>
            <a:endParaRPr lang="zh-CN" altLang="en-US" sz="3600" kern="0" dirty="0">
              <a:solidFill>
                <a:schemeClr val="tx2"/>
              </a:solidFill>
              <a:latin typeface="华文中宋" pitchFamily="2" charset="-122"/>
              <a:ea typeface="华文中宋" pitchFamily="2" charset="-122"/>
              <a:cs typeface="+mj-cs"/>
            </a:endParaRPr>
          </a:p>
        </p:txBody>
      </p:sp>
      <p:cxnSp>
        <p:nvCxnSpPr>
          <p:cNvPr id="9" name="直接连接符 8"/>
          <p:cNvCxnSpPr/>
          <p:nvPr/>
        </p:nvCxnSpPr>
        <p:spPr>
          <a:xfrm>
            <a:off x="0" y="1285875"/>
            <a:ext cx="9144000" cy="1588"/>
          </a:xfrm>
          <a:prstGeom prst="line">
            <a:avLst/>
          </a:prstGeom>
          <a:ln/>
        </p:spPr>
        <p:style>
          <a:lnRef idx="1">
            <a:schemeClr val="accent2"/>
          </a:lnRef>
          <a:fillRef idx="0">
            <a:schemeClr val="accent2"/>
          </a:fillRef>
          <a:effectRef idx="0">
            <a:schemeClr val="accent2"/>
          </a:effectRef>
          <a:fontRef idx="minor">
            <a:schemeClr val="tx1"/>
          </a:fontRef>
        </p:style>
      </p:cxnSp>
      <p:sp>
        <p:nvSpPr>
          <p:cNvPr id="23556" name="Rectangle 3"/>
          <p:cNvSpPr>
            <a:spLocks noChangeArrowheads="1"/>
          </p:cNvSpPr>
          <p:nvPr/>
        </p:nvSpPr>
        <p:spPr bwMode="gray">
          <a:xfrm flipH="1">
            <a:off x="0" y="1357313"/>
            <a:ext cx="5338763" cy="658812"/>
          </a:xfrm>
          <a:prstGeom prst="rect">
            <a:avLst/>
          </a:prstGeom>
          <a:gradFill rotWithShape="1">
            <a:gsLst>
              <a:gs pos="0">
                <a:srgbClr val="83D3FF"/>
              </a:gs>
              <a:gs pos="50000">
                <a:srgbClr val="B5E2FF"/>
              </a:gs>
              <a:gs pos="100000">
                <a:srgbClr val="DBF0FF"/>
              </a:gs>
            </a:gsLst>
            <a:lin ang="108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23557" name="Text Box 30"/>
          <p:cNvSpPr txBox="1">
            <a:spLocks noChangeArrowheads="1"/>
          </p:cNvSpPr>
          <p:nvPr/>
        </p:nvSpPr>
        <p:spPr bwMode="gray">
          <a:xfrm>
            <a:off x="142875" y="1466850"/>
            <a:ext cx="4857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800" b="1"/>
              <a:t>（</a:t>
            </a:r>
            <a:r>
              <a:rPr lang="zh-CN" altLang="en-US" sz="2800" b="1">
                <a:latin typeface="楷体_GB2312" pitchFamily="49" charset="-122"/>
                <a:ea typeface="楷体_GB2312" pitchFamily="49" charset="-122"/>
              </a:rPr>
              <a:t>六）申报材料要求</a:t>
            </a:r>
            <a:endParaRPr lang="en-US" altLang="zh-CN" sz="2800" b="1">
              <a:latin typeface="楷体_GB2312" pitchFamily="49" charset="-122"/>
              <a:ea typeface="楷体_GB2312" pitchFamily="49" charset="-122"/>
            </a:endParaRPr>
          </a:p>
        </p:txBody>
      </p:sp>
      <p:graphicFrame>
        <p:nvGraphicFramePr>
          <p:cNvPr id="52" name="图示 51"/>
          <p:cNvGraphicFramePr/>
          <p:nvPr/>
        </p:nvGraphicFramePr>
        <p:xfrm>
          <a:off x="785786" y="2000240"/>
          <a:ext cx="8429684"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71438" y="428625"/>
            <a:ext cx="8229601" cy="806450"/>
          </a:xfrm>
          <a:prstGeom prst="rect">
            <a:avLst/>
          </a:prstGeom>
          <a:noFill/>
          <a:ln w="9525">
            <a:noFill/>
            <a:miter lim="800000"/>
            <a:headEnd/>
            <a:tailEnd/>
          </a:ln>
        </p:spPr>
        <p:txBody>
          <a:bodyPr anchor="ctr"/>
          <a:lstStyle/>
          <a:p>
            <a:pPr>
              <a:defRPr/>
            </a:pPr>
            <a:r>
              <a:rPr lang="zh-CN" altLang="en-US" sz="3200" kern="0">
                <a:solidFill>
                  <a:schemeClr val="tx2"/>
                </a:solidFill>
                <a:latin typeface="+mj-lt"/>
                <a:ea typeface="+mj-ea"/>
                <a:cs typeface="+mj-cs"/>
              </a:rPr>
              <a:t>      </a:t>
            </a:r>
            <a:r>
              <a:rPr lang="zh-CN" altLang="en-US" sz="3600" kern="0">
                <a:solidFill>
                  <a:schemeClr val="tx2"/>
                </a:solidFill>
                <a:latin typeface="华文中宋" pitchFamily="2" charset="-122"/>
                <a:ea typeface="华文中宋" pitchFamily="2" charset="-122"/>
                <a:cs typeface="+mj-cs"/>
              </a:rPr>
              <a:t>一、农机推广鉴定</a:t>
            </a:r>
            <a:endParaRPr lang="zh-CN" altLang="en-US" sz="3600" kern="0" dirty="0">
              <a:solidFill>
                <a:schemeClr val="tx2"/>
              </a:solidFill>
              <a:latin typeface="华文中宋" pitchFamily="2" charset="-122"/>
              <a:ea typeface="华文中宋" pitchFamily="2" charset="-122"/>
              <a:cs typeface="+mj-cs"/>
            </a:endParaRPr>
          </a:p>
        </p:txBody>
      </p:sp>
      <p:cxnSp>
        <p:nvCxnSpPr>
          <p:cNvPr id="9" name="直接连接符 8"/>
          <p:cNvCxnSpPr/>
          <p:nvPr/>
        </p:nvCxnSpPr>
        <p:spPr>
          <a:xfrm>
            <a:off x="0" y="1285875"/>
            <a:ext cx="9144000" cy="1588"/>
          </a:xfrm>
          <a:prstGeom prst="line">
            <a:avLst/>
          </a:prstGeom>
          <a:ln/>
        </p:spPr>
        <p:style>
          <a:lnRef idx="1">
            <a:schemeClr val="accent2"/>
          </a:lnRef>
          <a:fillRef idx="0">
            <a:schemeClr val="accent2"/>
          </a:fillRef>
          <a:effectRef idx="0">
            <a:schemeClr val="accent2"/>
          </a:effectRef>
          <a:fontRef idx="minor">
            <a:schemeClr val="tx1"/>
          </a:fontRef>
        </p:style>
      </p:cxnSp>
      <p:sp>
        <p:nvSpPr>
          <p:cNvPr id="24580" name="Rectangle 3"/>
          <p:cNvSpPr>
            <a:spLocks noChangeArrowheads="1"/>
          </p:cNvSpPr>
          <p:nvPr/>
        </p:nvSpPr>
        <p:spPr bwMode="gray">
          <a:xfrm flipH="1">
            <a:off x="0" y="1357313"/>
            <a:ext cx="5338763" cy="658812"/>
          </a:xfrm>
          <a:prstGeom prst="rect">
            <a:avLst/>
          </a:prstGeom>
          <a:gradFill rotWithShape="1">
            <a:gsLst>
              <a:gs pos="0">
                <a:srgbClr val="83D3FF"/>
              </a:gs>
              <a:gs pos="50000">
                <a:srgbClr val="B5E2FF"/>
              </a:gs>
              <a:gs pos="100000">
                <a:srgbClr val="DBF0FF"/>
              </a:gs>
            </a:gsLst>
            <a:lin ang="108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24581" name="Text Box 30"/>
          <p:cNvSpPr txBox="1">
            <a:spLocks noChangeArrowheads="1"/>
          </p:cNvSpPr>
          <p:nvPr/>
        </p:nvSpPr>
        <p:spPr bwMode="gray">
          <a:xfrm>
            <a:off x="142875" y="1466850"/>
            <a:ext cx="4857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800" b="1"/>
              <a:t>（</a:t>
            </a:r>
            <a:r>
              <a:rPr lang="zh-CN" altLang="en-US" sz="2800" b="1">
                <a:latin typeface="楷体_GB2312" pitchFamily="49" charset="-122"/>
                <a:ea typeface="楷体_GB2312" pitchFamily="49" charset="-122"/>
              </a:rPr>
              <a:t>六）申报材料要求</a:t>
            </a:r>
            <a:endParaRPr lang="en-US" altLang="zh-CN" sz="2800" b="1">
              <a:latin typeface="楷体_GB2312" pitchFamily="49" charset="-122"/>
              <a:ea typeface="楷体_GB2312" pitchFamily="49" charset="-122"/>
            </a:endParaRPr>
          </a:p>
        </p:txBody>
      </p:sp>
      <p:graphicFrame>
        <p:nvGraphicFramePr>
          <p:cNvPr id="52" name="图示 51"/>
          <p:cNvGraphicFramePr/>
          <p:nvPr/>
        </p:nvGraphicFramePr>
        <p:xfrm>
          <a:off x="785786" y="2000240"/>
          <a:ext cx="8429684"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71438" y="428625"/>
            <a:ext cx="8229601" cy="806450"/>
          </a:xfrm>
          <a:prstGeom prst="rect">
            <a:avLst/>
          </a:prstGeom>
          <a:noFill/>
          <a:ln w="9525">
            <a:noFill/>
            <a:miter lim="800000"/>
            <a:headEnd/>
            <a:tailEnd/>
          </a:ln>
        </p:spPr>
        <p:txBody>
          <a:bodyPr anchor="ctr"/>
          <a:lstStyle/>
          <a:p>
            <a:pPr>
              <a:defRPr/>
            </a:pPr>
            <a:r>
              <a:rPr lang="zh-CN" altLang="en-US" sz="3200" kern="0">
                <a:solidFill>
                  <a:schemeClr val="tx2"/>
                </a:solidFill>
                <a:latin typeface="+mj-lt"/>
                <a:ea typeface="+mj-ea"/>
                <a:cs typeface="+mj-cs"/>
              </a:rPr>
              <a:t>      </a:t>
            </a:r>
            <a:r>
              <a:rPr lang="zh-CN" altLang="en-US" sz="3600" kern="0">
                <a:solidFill>
                  <a:schemeClr val="tx2"/>
                </a:solidFill>
                <a:latin typeface="华文中宋" pitchFamily="2" charset="-122"/>
                <a:ea typeface="华文中宋" pitchFamily="2" charset="-122"/>
                <a:cs typeface="+mj-cs"/>
              </a:rPr>
              <a:t>一、农机推广鉴定</a:t>
            </a:r>
            <a:endParaRPr lang="zh-CN" altLang="en-US" sz="3600" kern="0" dirty="0">
              <a:solidFill>
                <a:schemeClr val="tx2"/>
              </a:solidFill>
              <a:latin typeface="华文中宋" pitchFamily="2" charset="-122"/>
              <a:ea typeface="华文中宋" pitchFamily="2" charset="-122"/>
              <a:cs typeface="+mj-cs"/>
            </a:endParaRPr>
          </a:p>
        </p:txBody>
      </p:sp>
      <p:cxnSp>
        <p:nvCxnSpPr>
          <p:cNvPr id="9" name="直接连接符 8"/>
          <p:cNvCxnSpPr/>
          <p:nvPr/>
        </p:nvCxnSpPr>
        <p:spPr>
          <a:xfrm>
            <a:off x="0" y="1285875"/>
            <a:ext cx="9144000" cy="1588"/>
          </a:xfrm>
          <a:prstGeom prst="line">
            <a:avLst/>
          </a:prstGeom>
          <a:ln/>
        </p:spPr>
        <p:style>
          <a:lnRef idx="1">
            <a:schemeClr val="accent2"/>
          </a:lnRef>
          <a:fillRef idx="0">
            <a:schemeClr val="accent2"/>
          </a:fillRef>
          <a:effectRef idx="0">
            <a:schemeClr val="accent2"/>
          </a:effectRef>
          <a:fontRef idx="minor">
            <a:schemeClr val="tx1"/>
          </a:fontRef>
        </p:style>
      </p:cxnSp>
      <p:sp>
        <p:nvSpPr>
          <p:cNvPr id="25604" name="Rectangle 3"/>
          <p:cNvSpPr>
            <a:spLocks noChangeArrowheads="1"/>
          </p:cNvSpPr>
          <p:nvPr/>
        </p:nvSpPr>
        <p:spPr bwMode="gray">
          <a:xfrm flipH="1">
            <a:off x="0" y="1357313"/>
            <a:ext cx="5338763" cy="658812"/>
          </a:xfrm>
          <a:prstGeom prst="rect">
            <a:avLst/>
          </a:prstGeom>
          <a:gradFill rotWithShape="1">
            <a:gsLst>
              <a:gs pos="0">
                <a:srgbClr val="83D3FF"/>
              </a:gs>
              <a:gs pos="50000">
                <a:srgbClr val="B5E2FF"/>
              </a:gs>
              <a:gs pos="100000">
                <a:srgbClr val="DBF0FF"/>
              </a:gs>
            </a:gsLst>
            <a:lin ang="108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25605" name="Text Box 30"/>
          <p:cNvSpPr txBox="1">
            <a:spLocks noChangeArrowheads="1"/>
          </p:cNvSpPr>
          <p:nvPr/>
        </p:nvSpPr>
        <p:spPr bwMode="gray">
          <a:xfrm>
            <a:off x="142875" y="1466850"/>
            <a:ext cx="4857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800" b="1"/>
              <a:t>（</a:t>
            </a:r>
            <a:r>
              <a:rPr lang="zh-CN" altLang="en-US" sz="2800" b="1">
                <a:latin typeface="楷体_GB2312" pitchFamily="49" charset="-122"/>
                <a:ea typeface="楷体_GB2312" pitchFamily="49" charset="-122"/>
              </a:rPr>
              <a:t>七）申报材料提交要求</a:t>
            </a:r>
            <a:endParaRPr lang="en-US" altLang="zh-CN" sz="2800" b="1">
              <a:latin typeface="楷体_GB2312" pitchFamily="49" charset="-122"/>
              <a:ea typeface="楷体_GB2312" pitchFamily="49" charset="-122"/>
            </a:endParaRPr>
          </a:p>
        </p:txBody>
      </p:sp>
      <p:grpSp>
        <p:nvGrpSpPr>
          <p:cNvPr id="25606" name="Group 3"/>
          <p:cNvGrpSpPr>
            <a:grpSpLocks/>
          </p:cNvGrpSpPr>
          <p:nvPr/>
        </p:nvGrpSpPr>
        <p:grpSpPr bwMode="auto">
          <a:xfrm>
            <a:off x="1463675" y="2443163"/>
            <a:ext cx="6248400" cy="990600"/>
            <a:chOff x="720" y="1392"/>
            <a:chExt cx="4058" cy="480"/>
          </a:xfrm>
        </p:grpSpPr>
        <p:sp>
          <p:nvSpPr>
            <p:cNvPr id="10" name="AutoShape 4"/>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pPr>
                <a:defRPr/>
              </a:pPr>
              <a:endParaRPr lang="zh-CN" altLang="en-US"/>
            </a:p>
          </p:txBody>
        </p:sp>
        <p:grpSp>
          <p:nvGrpSpPr>
            <p:cNvPr id="25631" name="Group 5"/>
            <p:cNvGrpSpPr>
              <a:grpSpLocks/>
            </p:cNvGrpSpPr>
            <p:nvPr/>
          </p:nvGrpSpPr>
          <p:grpSpPr bwMode="auto">
            <a:xfrm>
              <a:off x="730" y="1407"/>
              <a:ext cx="4043" cy="445"/>
              <a:chOff x="744" y="1407"/>
              <a:chExt cx="3988" cy="445"/>
            </a:xfrm>
          </p:grpSpPr>
          <p:sp>
            <p:nvSpPr>
              <p:cNvPr id="12" name="AutoShape 6"/>
              <p:cNvSpPr>
                <a:spLocks noChangeArrowheads="1"/>
              </p:cNvSpPr>
              <p:nvPr/>
            </p:nvSpPr>
            <p:spPr bwMode="gray">
              <a:xfrm>
                <a:off x="744" y="1737"/>
                <a:ext cx="3988" cy="115"/>
              </a:xfrm>
              <a:prstGeom prst="roundRect">
                <a:avLst>
                  <a:gd name="adj" fmla="val 50000"/>
                </a:avLst>
              </a:prstGeom>
              <a:gradFill rotWithShape="1">
                <a:gsLst>
                  <a:gs pos="0">
                    <a:schemeClr val="accent2">
                      <a:alpha val="0"/>
                    </a:schemeClr>
                  </a:gs>
                  <a:gs pos="100000">
                    <a:schemeClr val="accent2">
                      <a:gamma/>
                      <a:tint val="41176"/>
                      <a:invGamma/>
                    </a:schemeClr>
                  </a:gs>
                </a:gsLst>
                <a:lin ang="5400000" scaled="1"/>
              </a:gradFill>
              <a:ln w="9525">
                <a:noFill/>
                <a:round/>
                <a:headEnd/>
                <a:tailEnd/>
              </a:ln>
              <a:effectLst/>
            </p:spPr>
            <p:txBody>
              <a:bodyPr wrap="none" anchor="ctr"/>
              <a:lstStyle/>
              <a:p>
                <a:pPr>
                  <a:defRPr/>
                </a:pPr>
                <a:endParaRPr lang="zh-CN" altLang="en-US"/>
              </a:p>
            </p:txBody>
          </p:sp>
          <p:sp>
            <p:nvSpPr>
              <p:cNvPr id="13" name="AutoShape 7"/>
              <p:cNvSpPr>
                <a:spLocks noChangeArrowheads="1"/>
              </p:cNvSpPr>
              <p:nvPr/>
            </p:nvSpPr>
            <p:spPr bwMode="gray">
              <a:xfrm>
                <a:off x="744" y="1407"/>
                <a:ext cx="3988" cy="115"/>
              </a:xfrm>
              <a:prstGeom prst="roundRect">
                <a:avLst>
                  <a:gd name="adj" fmla="val 50000"/>
                </a:avLst>
              </a:prstGeom>
              <a:gradFill rotWithShape="1">
                <a:gsLst>
                  <a:gs pos="0">
                    <a:schemeClr val="accent2">
                      <a:gamma/>
                      <a:tint val="33333"/>
                      <a:invGamma/>
                    </a:schemeClr>
                  </a:gs>
                  <a:gs pos="100000">
                    <a:schemeClr val="accent2">
                      <a:alpha val="0"/>
                    </a:schemeClr>
                  </a:gs>
                </a:gsLst>
                <a:lin ang="5400000" scaled="1"/>
              </a:gradFill>
              <a:ln w="9525">
                <a:noFill/>
                <a:round/>
                <a:headEnd/>
                <a:tailEnd/>
              </a:ln>
              <a:effectLst/>
            </p:spPr>
            <p:txBody>
              <a:bodyPr wrap="none" anchor="ctr"/>
              <a:lstStyle/>
              <a:p>
                <a:pPr>
                  <a:defRPr/>
                </a:pPr>
                <a:endParaRPr lang="zh-CN" altLang="en-US"/>
              </a:p>
            </p:txBody>
          </p:sp>
        </p:grpSp>
      </p:grpSp>
      <p:grpSp>
        <p:nvGrpSpPr>
          <p:cNvPr id="25607" name="Group 8"/>
          <p:cNvGrpSpPr>
            <a:grpSpLocks/>
          </p:cNvGrpSpPr>
          <p:nvPr/>
        </p:nvGrpSpPr>
        <p:grpSpPr bwMode="auto">
          <a:xfrm>
            <a:off x="1235075" y="2214563"/>
            <a:ext cx="611188" cy="608012"/>
            <a:chOff x="579" y="1386"/>
            <a:chExt cx="385" cy="383"/>
          </a:xfrm>
        </p:grpSpPr>
        <p:sp>
          <p:nvSpPr>
            <p:cNvPr id="25624" name="Oval 9"/>
            <p:cNvSpPr>
              <a:spLocks noChangeArrowheads="1"/>
            </p:cNvSpPr>
            <p:nvPr/>
          </p:nvSpPr>
          <p:spPr bwMode="gray">
            <a:xfrm>
              <a:off x="579" y="1386"/>
              <a:ext cx="385" cy="38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grpSp>
          <p:nvGrpSpPr>
            <p:cNvPr id="25625" name="Group 10"/>
            <p:cNvGrpSpPr>
              <a:grpSpLocks/>
            </p:cNvGrpSpPr>
            <p:nvPr/>
          </p:nvGrpSpPr>
          <p:grpSpPr bwMode="auto">
            <a:xfrm>
              <a:off x="587" y="1392"/>
              <a:ext cx="369" cy="369"/>
              <a:chOff x="587" y="1392"/>
              <a:chExt cx="369" cy="369"/>
            </a:xfrm>
          </p:grpSpPr>
          <p:sp>
            <p:nvSpPr>
              <p:cNvPr id="25626" name="Oval 11"/>
              <p:cNvSpPr>
                <a:spLocks noChangeArrowheads="1"/>
              </p:cNvSpPr>
              <p:nvPr/>
            </p:nvSpPr>
            <p:spPr bwMode="gray">
              <a:xfrm>
                <a:off x="587" y="1392"/>
                <a:ext cx="369" cy="369"/>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25627" name="Oval 12"/>
              <p:cNvSpPr>
                <a:spLocks noChangeArrowheads="1"/>
              </p:cNvSpPr>
              <p:nvPr/>
            </p:nvSpPr>
            <p:spPr bwMode="gray">
              <a:xfrm>
                <a:off x="592" y="1394"/>
                <a:ext cx="359" cy="36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25628" name="Oval 13"/>
              <p:cNvSpPr>
                <a:spLocks noChangeArrowheads="1"/>
              </p:cNvSpPr>
              <p:nvPr/>
            </p:nvSpPr>
            <p:spPr bwMode="gray">
              <a:xfrm>
                <a:off x="596" y="1397"/>
                <a:ext cx="342" cy="337"/>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25629" name="Oval 14"/>
              <p:cNvSpPr>
                <a:spLocks noChangeArrowheads="1"/>
              </p:cNvSpPr>
              <p:nvPr/>
            </p:nvSpPr>
            <p:spPr bwMode="gray">
              <a:xfrm>
                <a:off x="615" y="1407"/>
                <a:ext cx="305" cy="273"/>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grpSp>
      </p:grpSp>
      <p:sp>
        <p:nvSpPr>
          <p:cNvPr id="25608" name="Text Box 15"/>
          <p:cNvSpPr txBox="1">
            <a:spLocks noChangeArrowheads="1"/>
          </p:cNvSpPr>
          <p:nvPr/>
        </p:nvSpPr>
        <p:spPr bwMode="gray">
          <a:xfrm>
            <a:off x="1343025" y="2284413"/>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50000"/>
              </a:spcBef>
            </a:pPr>
            <a:r>
              <a:rPr lang="en-US" altLang="zh-CN" sz="2400">
                <a:solidFill>
                  <a:srgbClr val="080808"/>
                </a:solidFill>
              </a:rPr>
              <a:t>1</a:t>
            </a:r>
          </a:p>
        </p:txBody>
      </p:sp>
      <p:grpSp>
        <p:nvGrpSpPr>
          <p:cNvPr id="25609" name="Group 16"/>
          <p:cNvGrpSpPr>
            <a:grpSpLocks/>
          </p:cNvGrpSpPr>
          <p:nvPr/>
        </p:nvGrpSpPr>
        <p:grpSpPr bwMode="auto">
          <a:xfrm>
            <a:off x="1463675" y="3938588"/>
            <a:ext cx="6248400" cy="2347912"/>
            <a:chOff x="720" y="1392"/>
            <a:chExt cx="4058" cy="480"/>
          </a:xfrm>
        </p:grpSpPr>
        <p:sp>
          <p:nvSpPr>
            <p:cNvPr id="23" name="AutoShape 17"/>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89020"/>
                    <a:invGamma/>
                  </a:schemeClr>
                </a:gs>
                <a:gs pos="100000">
                  <a:schemeClr val="hlink"/>
                </a:gs>
              </a:gsLst>
              <a:lin ang="5400000" scaled="1"/>
            </a:gradFill>
            <a:ln w="9525">
              <a:noFill/>
              <a:round/>
              <a:headEnd/>
              <a:tailEnd/>
            </a:ln>
            <a:effectLst/>
          </p:spPr>
          <p:txBody>
            <a:bodyPr wrap="none" anchor="ctr"/>
            <a:lstStyle/>
            <a:p>
              <a:pPr>
                <a:defRPr/>
              </a:pPr>
              <a:endParaRPr lang="zh-CN" altLang="en-US"/>
            </a:p>
          </p:txBody>
        </p:sp>
        <p:grpSp>
          <p:nvGrpSpPr>
            <p:cNvPr id="25621" name="Group 18"/>
            <p:cNvGrpSpPr>
              <a:grpSpLocks/>
            </p:cNvGrpSpPr>
            <p:nvPr/>
          </p:nvGrpSpPr>
          <p:grpSpPr bwMode="auto">
            <a:xfrm>
              <a:off x="730" y="1407"/>
              <a:ext cx="4043" cy="445"/>
              <a:chOff x="744" y="1407"/>
              <a:chExt cx="3988" cy="445"/>
            </a:xfrm>
          </p:grpSpPr>
          <p:sp>
            <p:nvSpPr>
              <p:cNvPr id="25" name="AutoShape 19"/>
              <p:cNvSpPr>
                <a:spLocks noChangeArrowheads="1"/>
              </p:cNvSpPr>
              <p:nvPr/>
            </p:nvSpPr>
            <p:spPr bwMode="gray">
              <a:xfrm>
                <a:off x="744" y="1737"/>
                <a:ext cx="3988" cy="115"/>
              </a:xfrm>
              <a:prstGeom prst="roundRect">
                <a:avLst>
                  <a:gd name="adj" fmla="val 50000"/>
                </a:avLst>
              </a:prstGeom>
              <a:gradFill rotWithShape="1">
                <a:gsLst>
                  <a:gs pos="0">
                    <a:schemeClr val="hlink">
                      <a:alpha val="0"/>
                    </a:schemeClr>
                  </a:gs>
                  <a:gs pos="100000">
                    <a:schemeClr val="hlink">
                      <a:gamma/>
                      <a:tint val="41176"/>
                      <a:invGamma/>
                    </a:schemeClr>
                  </a:gs>
                </a:gsLst>
                <a:lin ang="5400000" scaled="1"/>
              </a:gradFill>
              <a:ln w="9525">
                <a:noFill/>
                <a:round/>
                <a:headEnd/>
                <a:tailEnd/>
              </a:ln>
              <a:effectLst/>
            </p:spPr>
            <p:txBody>
              <a:bodyPr wrap="none" anchor="ctr"/>
              <a:lstStyle/>
              <a:p>
                <a:pPr>
                  <a:defRPr/>
                </a:pPr>
                <a:endParaRPr lang="zh-CN" altLang="en-US"/>
              </a:p>
            </p:txBody>
          </p:sp>
          <p:sp>
            <p:nvSpPr>
              <p:cNvPr id="26" name="AutoShape 20"/>
              <p:cNvSpPr>
                <a:spLocks noChangeArrowheads="1"/>
              </p:cNvSpPr>
              <p:nvPr/>
            </p:nvSpPr>
            <p:spPr bwMode="gray">
              <a:xfrm>
                <a:off x="744" y="1407"/>
                <a:ext cx="3988" cy="115"/>
              </a:xfrm>
              <a:prstGeom prst="roundRect">
                <a:avLst>
                  <a:gd name="adj" fmla="val 50000"/>
                </a:avLst>
              </a:prstGeom>
              <a:gradFill rotWithShape="1">
                <a:gsLst>
                  <a:gs pos="0">
                    <a:schemeClr val="hlink">
                      <a:gamma/>
                      <a:tint val="33333"/>
                      <a:invGamma/>
                    </a:schemeClr>
                  </a:gs>
                  <a:gs pos="100000">
                    <a:schemeClr val="hlink">
                      <a:alpha val="0"/>
                    </a:schemeClr>
                  </a:gs>
                </a:gsLst>
                <a:lin ang="5400000" scaled="1"/>
              </a:gradFill>
              <a:ln w="9525">
                <a:noFill/>
                <a:round/>
                <a:headEnd/>
                <a:tailEnd/>
              </a:ln>
              <a:effectLst/>
            </p:spPr>
            <p:txBody>
              <a:bodyPr wrap="none" anchor="ctr"/>
              <a:lstStyle/>
              <a:p>
                <a:pPr>
                  <a:defRPr/>
                </a:pPr>
                <a:endParaRPr lang="zh-CN" altLang="en-US"/>
              </a:p>
            </p:txBody>
          </p:sp>
        </p:grpSp>
      </p:grpSp>
      <p:grpSp>
        <p:nvGrpSpPr>
          <p:cNvPr id="25610" name="Group 21"/>
          <p:cNvGrpSpPr>
            <a:grpSpLocks/>
          </p:cNvGrpSpPr>
          <p:nvPr/>
        </p:nvGrpSpPr>
        <p:grpSpPr bwMode="auto">
          <a:xfrm>
            <a:off x="1235075" y="3709988"/>
            <a:ext cx="611188" cy="608012"/>
            <a:chOff x="579" y="1386"/>
            <a:chExt cx="385" cy="383"/>
          </a:xfrm>
        </p:grpSpPr>
        <p:sp>
          <p:nvSpPr>
            <p:cNvPr id="25614" name="Oval 22"/>
            <p:cNvSpPr>
              <a:spLocks noChangeArrowheads="1"/>
            </p:cNvSpPr>
            <p:nvPr/>
          </p:nvSpPr>
          <p:spPr bwMode="gray">
            <a:xfrm>
              <a:off x="579" y="1386"/>
              <a:ext cx="385" cy="38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grpSp>
          <p:nvGrpSpPr>
            <p:cNvPr id="25615" name="Group 23"/>
            <p:cNvGrpSpPr>
              <a:grpSpLocks/>
            </p:cNvGrpSpPr>
            <p:nvPr/>
          </p:nvGrpSpPr>
          <p:grpSpPr bwMode="auto">
            <a:xfrm>
              <a:off x="587" y="1392"/>
              <a:ext cx="369" cy="369"/>
              <a:chOff x="587" y="1392"/>
              <a:chExt cx="369" cy="369"/>
            </a:xfrm>
          </p:grpSpPr>
          <p:sp>
            <p:nvSpPr>
              <p:cNvPr id="25616" name="Oval 24"/>
              <p:cNvSpPr>
                <a:spLocks noChangeArrowheads="1"/>
              </p:cNvSpPr>
              <p:nvPr/>
            </p:nvSpPr>
            <p:spPr bwMode="gray">
              <a:xfrm>
                <a:off x="587" y="1392"/>
                <a:ext cx="369" cy="369"/>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25617" name="Oval 25"/>
              <p:cNvSpPr>
                <a:spLocks noChangeArrowheads="1"/>
              </p:cNvSpPr>
              <p:nvPr/>
            </p:nvSpPr>
            <p:spPr bwMode="gray">
              <a:xfrm>
                <a:off x="592" y="1394"/>
                <a:ext cx="359" cy="36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25618" name="Oval 26"/>
              <p:cNvSpPr>
                <a:spLocks noChangeArrowheads="1"/>
              </p:cNvSpPr>
              <p:nvPr/>
            </p:nvSpPr>
            <p:spPr bwMode="gray">
              <a:xfrm>
                <a:off x="596" y="1397"/>
                <a:ext cx="342" cy="337"/>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25619" name="Oval 27"/>
              <p:cNvSpPr>
                <a:spLocks noChangeArrowheads="1"/>
              </p:cNvSpPr>
              <p:nvPr/>
            </p:nvSpPr>
            <p:spPr bwMode="gray">
              <a:xfrm>
                <a:off x="615" y="1407"/>
                <a:ext cx="305" cy="273"/>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grpSp>
      </p:grpSp>
      <p:sp>
        <p:nvSpPr>
          <p:cNvPr id="25611" name="Text Box 28"/>
          <p:cNvSpPr txBox="1">
            <a:spLocks noChangeArrowheads="1"/>
          </p:cNvSpPr>
          <p:nvPr/>
        </p:nvSpPr>
        <p:spPr bwMode="gray">
          <a:xfrm>
            <a:off x="1343025" y="3779838"/>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50000"/>
              </a:spcBef>
            </a:pPr>
            <a:r>
              <a:rPr lang="en-US" altLang="zh-CN" sz="2400">
                <a:solidFill>
                  <a:srgbClr val="080808"/>
                </a:solidFill>
              </a:rPr>
              <a:t>2</a:t>
            </a:r>
          </a:p>
        </p:txBody>
      </p:sp>
      <p:sp>
        <p:nvSpPr>
          <p:cNvPr id="25612" name="Text Box 42"/>
          <p:cNvSpPr txBox="1">
            <a:spLocks noChangeArrowheads="1"/>
          </p:cNvSpPr>
          <p:nvPr/>
        </p:nvSpPr>
        <p:spPr bwMode="white">
          <a:xfrm>
            <a:off x="1905000" y="2620963"/>
            <a:ext cx="5638800" cy="461962"/>
          </a:xfrm>
          <a:prstGeom prst="rect">
            <a:avLst/>
          </a:prstGeom>
          <a:noFill/>
          <a:ln w="9525" algn="ctr">
            <a:noFill/>
            <a:miter lim="800000"/>
            <a:headEnd/>
            <a:tailEnd/>
          </a:ln>
        </p:spPr>
        <p:txBody>
          <a:bodyPr>
            <a:spAutoFit/>
          </a:bodyPr>
          <a:lstStyle/>
          <a:p>
            <a:pPr eaLnBrk="0" hangingPunct="0">
              <a:defRPr/>
            </a:pPr>
            <a:r>
              <a:rPr lang="zh-CN" altLang="en-US" sz="2400" dirty="0">
                <a:solidFill>
                  <a:schemeClr val="accent3"/>
                </a:solidFill>
                <a:latin typeface="楷体_GB2312" pitchFamily="49" charset="-122"/>
                <a:ea typeface="楷体_GB2312" pitchFamily="49" charset="-122"/>
                <a:sym typeface="Calibri" pitchFamily="34" charset="0"/>
              </a:rPr>
              <a:t>所有申请材料加盖公章</a:t>
            </a:r>
            <a:endParaRPr lang="en-US" altLang="zh-CN" sz="2400" dirty="0">
              <a:solidFill>
                <a:schemeClr val="accent3"/>
              </a:solidFill>
              <a:latin typeface="楷体_GB2312" pitchFamily="49" charset="-122"/>
              <a:ea typeface="楷体_GB2312" pitchFamily="49" charset="-122"/>
            </a:endParaRPr>
          </a:p>
        </p:txBody>
      </p:sp>
      <p:sp>
        <p:nvSpPr>
          <p:cNvPr id="25613" name="Text Box 43"/>
          <p:cNvSpPr txBox="1">
            <a:spLocks noChangeArrowheads="1"/>
          </p:cNvSpPr>
          <p:nvPr/>
        </p:nvSpPr>
        <p:spPr bwMode="white">
          <a:xfrm>
            <a:off x="1905000" y="4154488"/>
            <a:ext cx="56388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400">
                <a:solidFill>
                  <a:schemeClr val="bg1"/>
                </a:solidFill>
                <a:latin typeface="楷体_GB2312" pitchFamily="49" charset="-122"/>
                <a:ea typeface="楷体_GB2312" pitchFamily="49" charset="-122"/>
                <a:sym typeface="Calibri" pitchFamily="34" charset="0"/>
              </a:rPr>
              <a:t>一个申请产品准备一套申请材料，按申请材料清单顺序用燕尾夹夹好装入资料袋中，资料袋封面附上申请材料清单，企业准备好后对照审查要求自查，然后寄送省局科技质量科</a:t>
            </a:r>
            <a:endParaRPr lang="en-US" altLang="zh-CN" sz="2400">
              <a:solidFill>
                <a:schemeClr val="bg1"/>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71438" y="428625"/>
            <a:ext cx="8229601" cy="806450"/>
          </a:xfrm>
          <a:prstGeom prst="rect">
            <a:avLst/>
          </a:prstGeom>
          <a:noFill/>
          <a:ln w="9525">
            <a:noFill/>
            <a:miter lim="800000"/>
            <a:headEnd/>
            <a:tailEnd/>
          </a:ln>
        </p:spPr>
        <p:txBody>
          <a:bodyPr anchor="ctr"/>
          <a:lstStyle/>
          <a:p>
            <a:pPr>
              <a:defRPr/>
            </a:pPr>
            <a:r>
              <a:rPr lang="zh-CN" altLang="en-US" sz="3200" kern="0">
                <a:solidFill>
                  <a:schemeClr val="tx2"/>
                </a:solidFill>
                <a:latin typeface="+mj-lt"/>
                <a:ea typeface="+mj-ea"/>
                <a:cs typeface="+mj-cs"/>
              </a:rPr>
              <a:t>      </a:t>
            </a:r>
            <a:r>
              <a:rPr lang="zh-CN" altLang="en-US" sz="3600" kern="0">
                <a:solidFill>
                  <a:schemeClr val="tx2"/>
                </a:solidFill>
                <a:latin typeface="华文中宋" pitchFamily="2" charset="-122"/>
                <a:ea typeface="华文中宋" pitchFamily="2" charset="-122"/>
                <a:cs typeface="+mj-cs"/>
              </a:rPr>
              <a:t>一、农机推广鉴定</a:t>
            </a:r>
            <a:endParaRPr lang="zh-CN" altLang="en-US" sz="3600" kern="0" dirty="0">
              <a:solidFill>
                <a:schemeClr val="tx2"/>
              </a:solidFill>
              <a:latin typeface="华文中宋" pitchFamily="2" charset="-122"/>
              <a:ea typeface="华文中宋" pitchFamily="2" charset="-122"/>
              <a:cs typeface="+mj-cs"/>
            </a:endParaRPr>
          </a:p>
        </p:txBody>
      </p:sp>
      <p:cxnSp>
        <p:nvCxnSpPr>
          <p:cNvPr id="9" name="直接连接符 8"/>
          <p:cNvCxnSpPr/>
          <p:nvPr/>
        </p:nvCxnSpPr>
        <p:spPr>
          <a:xfrm>
            <a:off x="0" y="1285875"/>
            <a:ext cx="9144000" cy="1588"/>
          </a:xfrm>
          <a:prstGeom prst="line">
            <a:avLst/>
          </a:prstGeom>
          <a:ln/>
        </p:spPr>
        <p:style>
          <a:lnRef idx="1">
            <a:schemeClr val="accent2"/>
          </a:lnRef>
          <a:fillRef idx="0">
            <a:schemeClr val="accent2"/>
          </a:fillRef>
          <a:effectRef idx="0">
            <a:schemeClr val="accent2"/>
          </a:effectRef>
          <a:fontRef idx="minor">
            <a:schemeClr val="tx1"/>
          </a:fontRef>
        </p:style>
      </p:cxnSp>
      <p:sp>
        <p:nvSpPr>
          <p:cNvPr id="26628" name="Rectangle 3"/>
          <p:cNvSpPr>
            <a:spLocks noChangeArrowheads="1"/>
          </p:cNvSpPr>
          <p:nvPr/>
        </p:nvSpPr>
        <p:spPr bwMode="gray">
          <a:xfrm flipH="1">
            <a:off x="0" y="1357313"/>
            <a:ext cx="5338763" cy="658812"/>
          </a:xfrm>
          <a:prstGeom prst="rect">
            <a:avLst/>
          </a:prstGeom>
          <a:gradFill rotWithShape="1">
            <a:gsLst>
              <a:gs pos="0">
                <a:srgbClr val="83D3FF"/>
              </a:gs>
              <a:gs pos="50000">
                <a:srgbClr val="B5E2FF"/>
              </a:gs>
              <a:gs pos="100000">
                <a:srgbClr val="DBF0FF"/>
              </a:gs>
            </a:gsLst>
            <a:lin ang="108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26629" name="Text Box 30"/>
          <p:cNvSpPr txBox="1">
            <a:spLocks noChangeArrowheads="1"/>
          </p:cNvSpPr>
          <p:nvPr/>
        </p:nvSpPr>
        <p:spPr bwMode="gray">
          <a:xfrm>
            <a:off x="142875" y="1466850"/>
            <a:ext cx="4857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800" b="1"/>
              <a:t>（</a:t>
            </a:r>
            <a:r>
              <a:rPr lang="zh-CN" altLang="en-US" sz="2800" b="1">
                <a:latin typeface="楷体_GB2312" pitchFamily="49" charset="-122"/>
                <a:ea typeface="楷体_GB2312" pitchFamily="49" charset="-122"/>
              </a:rPr>
              <a:t>七）申报材料提交要求</a:t>
            </a:r>
            <a:endParaRPr lang="en-US" altLang="zh-CN" sz="2800" b="1">
              <a:latin typeface="楷体_GB2312" pitchFamily="49" charset="-122"/>
              <a:ea typeface="楷体_GB2312" pitchFamily="49" charset="-122"/>
            </a:endParaRPr>
          </a:p>
        </p:txBody>
      </p:sp>
      <p:grpSp>
        <p:nvGrpSpPr>
          <p:cNvPr id="26630" name="Group 3"/>
          <p:cNvGrpSpPr>
            <a:grpSpLocks/>
          </p:cNvGrpSpPr>
          <p:nvPr/>
        </p:nvGrpSpPr>
        <p:grpSpPr bwMode="auto">
          <a:xfrm>
            <a:off x="1177925" y="2300288"/>
            <a:ext cx="7323138" cy="2200275"/>
            <a:chOff x="720" y="1392"/>
            <a:chExt cx="4058" cy="480"/>
          </a:xfrm>
        </p:grpSpPr>
        <p:sp>
          <p:nvSpPr>
            <p:cNvPr id="10" name="AutoShape 4"/>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pPr>
                <a:defRPr/>
              </a:pPr>
              <a:endParaRPr lang="zh-CN" altLang="en-US"/>
            </a:p>
          </p:txBody>
        </p:sp>
        <p:grpSp>
          <p:nvGrpSpPr>
            <p:cNvPr id="26655" name="Group 5"/>
            <p:cNvGrpSpPr>
              <a:grpSpLocks/>
            </p:cNvGrpSpPr>
            <p:nvPr/>
          </p:nvGrpSpPr>
          <p:grpSpPr bwMode="auto">
            <a:xfrm>
              <a:off x="730" y="1407"/>
              <a:ext cx="4043" cy="445"/>
              <a:chOff x="744" y="1407"/>
              <a:chExt cx="3988" cy="445"/>
            </a:xfrm>
          </p:grpSpPr>
          <p:sp>
            <p:nvSpPr>
              <p:cNvPr id="12" name="AutoShape 6"/>
              <p:cNvSpPr>
                <a:spLocks noChangeArrowheads="1"/>
              </p:cNvSpPr>
              <p:nvPr/>
            </p:nvSpPr>
            <p:spPr bwMode="gray">
              <a:xfrm>
                <a:off x="744" y="1737"/>
                <a:ext cx="3988" cy="115"/>
              </a:xfrm>
              <a:prstGeom prst="roundRect">
                <a:avLst>
                  <a:gd name="adj" fmla="val 50000"/>
                </a:avLst>
              </a:prstGeom>
              <a:gradFill rotWithShape="1">
                <a:gsLst>
                  <a:gs pos="0">
                    <a:schemeClr val="accent2">
                      <a:alpha val="0"/>
                    </a:schemeClr>
                  </a:gs>
                  <a:gs pos="100000">
                    <a:schemeClr val="accent2">
                      <a:gamma/>
                      <a:tint val="41176"/>
                      <a:invGamma/>
                    </a:schemeClr>
                  </a:gs>
                </a:gsLst>
                <a:lin ang="5400000" scaled="1"/>
              </a:gradFill>
              <a:ln w="9525">
                <a:noFill/>
                <a:round/>
                <a:headEnd/>
                <a:tailEnd/>
              </a:ln>
              <a:effectLst/>
            </p:spPr>
            <p:txBody>
              <a:bodyPr wrap="none" anchor="ctr"/>
              <a:lstStyle/>
              <a:p>
                <a:pPr>
                  <a:defRPr/>
                </a:pPr>
                <a:endParaRPr lang="zh-CN" altLang="en-US"/>
              </a:p>
            </p:txBody>
          </p:sp>
          <p:sp>
            <p:nvSpPr>
              <p:cNvPr id="13" name="AutoShape 7"/>
              <p:cNvSpPr>
                <a:spLocks noChangeArrowheads="1"/>
              </p:cNvSpPr>
              <p:nvPr/>
            </p:nvSpPr>
            <p:spPr bwMode="gray">
              <a:xfrm>
                <a:off x="744" y="1407"/>
                <a:ext cx="3988" cy="115"/>
              </a:xfrm>
              <a:prstGeom prst="roundRect">
                <a:avLst>
                  <a:gd name="adj" fmla="val 50000"/>
                </a:avLst>
              </a:prstGeom>
              <a:gradFill rotWithShape="1">
                <a:gsLst>
                  <a:gs pos="0">
                    <a:schemeClr val="accent2">
                      <a:gamma/>
                      <a:tint val="33333"/>
                      <a:invGamma/>
                    </a:schemeClr>
                  </a:gs>
                  <a:gs pos="100000">
                    <a:schemeClr val="accent2">
                      <a:alpha val="0"/>
                    </a:schemeClr>
                  </a:gs>
                </a:gsLst>
                <a:lin ang="5400000" scaled="1"/>
              </a:gradFill>
              <a:ln w="9525">
                <a:noFill/>
                <a:round/>
                <a:headEnd/>
                <a:tailEnd/>
              </a:ln>
              <a:effectLst/>
            </p:spPr>
            <p:txBody>
              <a:bodyPr wrap="none" anchor="ctr"/>
              <a:lstStyle/>
              <a:p>
                <a:pPr>
                  <a:defRPr/>
                </a:pPr>
                <a:endParaRPr lang="zh-CN" altLang="en-US"/>
              </a:p>
            </p:txBody>
          </p:sp>
        </p:grpSp>
      </p:grpSp>
      <p:grpSp>
        <p:nvGrpSpPr>
          <p:cNvPr id="26631" name="Group 8"/>
          <p:cNvGrpSpPr>
            <a:grpSpLocks/>
          </p:cNvGrpSpPr>
          <p:nvPr/>
        </p:nvGrpSpPr>
        <p:grpSpPr bwMode="auto">
          <a:xfrm>
            <a:off x="949325" y="2071688"/>
            <a:ext cx="611188" cy="608012"/>
            <a:chOff x="579" y="1386"/>
            <a:chExt cx="385" cy="383"/>
          </a:xfrm>
        </p:grpSpPr>
        <p:sp>
          <p:nvSpPr>
            <p:cNvPr id="26648" name="Oval 9"/>
            <p:cNvSpPr>
              <a:spLocks noChangeArrowheads="1"/>
            </p:cNvSpPr>
            <p:nvPr/>
          </p:nvSpPr>
          <p:spPr bwMode="gray">
            <a:xfrm>
              <a:off x="579" y="1386"/>
              <a:ext cx="385" cy="38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grpSp>
          <p:nvGrpSpPr>
            <p:cNvPr id="26649" name="Group 10"/>
            <p:cNvGrpSpPr>
              <a:grpSpLocks/>
            </p:cNvGrpSpPr>
            <p:nvPr/>
          </p:nvGrpSpPr>
          <p:grpSpPr bwMode="auto">
            <a:xfrm>
              <a:off x="587" y="1392"/>
              <a:ext cx="369" cy="369"/>
              <a:chOff x="587" y="1392"/>
              <a:chExt cx="369" cy="369"/>
            </a:xfrm>
          </p:grpSpPr>
          <p:sp>
            <p:nvSpPr>
              <p:cNvPr id="26650" name="Oval 11"/>
              <p:cNvSpPr>
                <a:spLocks noChangeArrowheads="1"/>
              </p:cNvSpPr>
              <p:nvPr/>
            </p:nvSpPr>
            <p:spPr bwMode="gray">
              <a:xfrm>
                <a:off x="587" y="1392"/>
                <a:ext cx="369" cy="369"/>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26651" name="Oval 12"/>
              <p:cNvSpPr>
                <a:spLocks noChangeArrowheads="1"/>
              </p:cNvSpPr>
              <p:nvPr/>
            </p:nvSpPr>
            <p:spPr bwMode="gray">
              <a:xfrm>
                <a:off x="592" y="1394"/>
                <a:ext cx="359" cy="36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26652" name="Oval 13"/>
              <p:cNvSpPr>
                <a:spLocks noChangeArrowheads="1"/>
              </p:cNvSpPr>
              <p:nvPr/>
            </p:nvSpPr>
            <p:spPr bwMode="gray">
              <a:xfrm>
                <a:off x="596" y="1397"/>
                <a:ext cx="342" cy="337"/>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26653" name="Oval 14"/>
              <p:cNvSpPr>
                <a:spLocks noChangeArrowheads="1"/>
              </p:cNvSpPr>
              <p:nvPr/>
            </p:nvSpPr>
            <p:spPr bwMode="gray">
              <a:xfrm>
                <a:off x="615" y="1407"/>
                <a:ext cx="305" cy="273"/>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grpSp>
      </p:grpSp>
      <p:sp>
        <p:nvSpPr>
          <p:cNvPr id="26632" name="Text Box 15"/>
          <p:cNvSpPr txBox="1">
            <a:spLocks noChangeArrowheads="1"/>
          </p:cNvSpPr>
          <p:nvPr/>
        </p:nvSpPr>
        <p:spPr bwMode="gray">
          <a:xfrm>
            <a:off x="1057275" y="2141538"/>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50000"/>
              </a:spcBef>
            </a:pPr>
            <a:r>
              <a:rPr lang="en-US" altLang="zh-CN" sz="2400">
                <a:solidFill>
                  <a:srgbClr val="080808"/>
                </a:solidFill>
              </a:rPr>
              <a:t>3</a:t>
            </a:r>
          </a:p>
        </p:txBody>
      </p:sp>
      <p:grpSp>
        <p:nvGrpSpPr>
          <p:cNvPr id="26633" name="Group 16"/>
          <p:cNvGrpSpPr>
            <a:grpSpLocks/>
          </p:cNvGrpSpPr>
          <p:nvPr/>
        </p:nvGrpSpPr>
        <p:grpSpPr bwMode="auto">
          <a:xfrm>
            <a:off x="1157288" y="4867275"/>
            <a:ext cx="7343775" cy="1776413"/>
            <a:chOff x="720" y="1392"/>
            <a:chExt cx="4058" cy="480"/>
          </a:xfrm>
        </p:grpSpPr>
        <p:sp>
          <p:nvSpPr>
            <p:cNvPr id="23" name="AutoShape 17"/>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89020"/>
                    <a:invGamma/>
                  </a:schemeClr>
                </a:gs>
                <a:gs pos="100000">
                  <a:schemeClr val="hlink"/>
                </a:gs>
              </a:gsLst>
              <a:lin ang="5400000" scaled="1"/>
            </a:gradFill>
            <a:ln w="9525">
              <a:noFill/>
              <a:round/>
              <a:headEnd/>
              <a:tailEnd/>
            </a:ln>
            <a:effectLst/>
          </p:spPr>
          <p:txBody>
            <a:bodyPr wrap="none" anchor="ctr"/>
            <a:lstStyle/>
            <a:p>
              <a:pPr>
                <a:defRPr/>
              </a:pPr>
              <a:endParaRPr lang="zh-CN" altLang="en-US"/>
            </a:p>
          </p:txBody>
        </p:sp>
        <p:grpSp>
          <p:nvGrpSpPr>
            <p:cNvPr id="26645" name="Group 18"/>
            <p:cNvGrpSpPr>
              <a:grpSpLocks/>
            </p:cNvGrpSpPr>
            <p:nvPr/>
          </p:nvGrpSpPr>
          <p:grpSpPr bwMode="auto">
            <a:xfrm>
              <a:off x="730" y="1407"/>
              <a:ext cx="4043" cy="445"/>
              <a:chOff x="744" y="1407"/>
              <a:chExt cx="3988" cy="445"/>
            </a:xfrm>
          </p:grpSpPr>
          <p:sp>
            <p:nvSpPr>
              <p:cNvPr id="25" name="AutoShape 19"/>
              <p:cNvSpPr>
                <a:spLocks noChangeArrowheads="1"/>
              </p:cNvSpPr>
              <p:nvPr/>
            </p:nvSpPr>
            <p:spPr bwMode="gray">
              <a:xfrm>
                <a:off x="744" y="1737"/>
                <a:ext cx="3988" cy="115"/>
              </a:xfrm>
              <a:prstGeom prst="roundRect">
                <a:avLst>
                  <a:gd name="adj" fmla="val 50000"/>
                </a:avLst>
              </a:prstGeom>
              <a:gradFill rotWithShape="1">
                <a:gsLst>
                  <a:gs pos="0">
                    <a:schemeClr val="hlink">
                      <a:alpha val="0"/>
                    </a:schemeClr>
                  </a:gs>
                  <a:gs pos="100000">
                    <a:schemeClr val="hlink">
                      <a:gamma/>
                      <a:tint val="41176"/>
                      <a:invGamma/>
                    </a:schemeClr>
                  </a:gs>
                </a:gsLst>
                <a:lin ang="5400000" scaled="1"/>
              </a:gradFill>
              <a:ln w="9525">
                <a:noFill/>
                <a:round/>
                <a:headEnd/>
                <a:tailEnd/>
              </a:ln>
              <a:effectLst/>
            </p:spPr>
            <p:txBody>
              <a:bodyPr wrap="none" anchor="ctr"/>
              <a:lstStyle/>
              <a:p>
                <a:pPr>
                  <a:defRPr/>
                </a:pPr>
                <a:endParaRPr lang="zh-CN" altLang="en-US"/>
              </a:p>
            </p:txBody>
          </p:sp>
          <p:sp>
            <p:nvSpPr>
              <p:cNvPr id="26" name="AutoShape 20"/>
              <p:cNvSpPr>
                <a:spLocks noChangeArrowheads="1"/>
              </p:cNvSpPr>
              <p:nvPr/>
            </p:nvSpPr>
            <p:spPr bwMode="gray">
              <a:xfrm>
                <a:off x="744" y="1407"/>
                <a:ext cx="3988" cy="115"/>
              </a:xfrm>
              <a:prstGeom prst="roundRect">
                <a:avLst>
                  <a:gd name="adj" fmla="val 50000"/>
                </a:avLst>
              </a:prstGeom>
              <a:gradFill rotWithShape="1">
                <a:gsLst>
                  <a:gs pos="0">
                    <a:schemeClr val="hlink">
                      <a:gamma/>
                      <a:tint val="33333"/>
                      <a:invGamma/>
                    </a:schemeClr>
                  </a:gs>
                  <a:gs pos="100000">
                    <a:schemeClr val="hlink">
                      <a:alpha val="0"/>
                    </a:schemeClr>
                  </a:gs>
                </a:gsLst>
                <a:lin ang="5400000" scaled="1"/>
              </a:gradFill>
              <a:ln w="9525">
                <a:noFill/>
                <a:round/>
                <a:headEnd/>
                <a:tailEnd/>
              </a:ln>
              <a:effectLst/>
            </p:spPr>
            <p:txBody>
              <a:bodyPr wrap="none" anchor="ctr"/>
              <a:lstStyle/>
              <a:p>
                <a:pPr>
                  <a:defRPr/>
                </a:pPr>
                <a:endParaRPr lang="zh-CN" altLang="en-US"/>
              </a:p>
            </p:txBody>
          </p:sp>
        </p:grpSp>
      </p:grpSp>
      <p:grpSp>
        <p:nvGrpSpPr>
          <p:cNvPr id="26634" name="Group 21"/>
          <p:cNvGrpSpPr>
            <a:grpSpLocks/>
          </p:cNvGrpSpPr>
          <p:nvPr/>
        </p:nvGrpSpPr>
        <p:grpSpPr bwMode="auto">
          <a:xfrm>
            <a:off x="928688" y="4638675"/>
            <a:ext cx="611187" cy="608013"/>
            <a:chOff x="579" y="1386"/>
            <a:chExt cx="385" cy="383"/>
          </a:xfrm>
        </p:grpSpPr>
        <p:sp>
          <p:nvSpPr>
            <p:cNvPr id="26638" name="Oval 22"/>
            <p:cNvSpPr>
              <a:spLocks noChangeArrowheads="1"/>
            </p:cNvSpPr>
            <p:nvPr/>
          </p:nvSpPr>
          <p:spPr bwMode="gray">
            <a:xfrm>
              <a:off x="579" y="1386"/>
              <a:ext cx="385" cy="38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grpSp>
          <p:nvGrpSpPr>
            <p:cNvPr id="26639" name="Group 23"/>
            <p:cNvGrpSpPr>
              <a:grpSpLocks/>
            </p:cNvGrpSpPr>
            <p:nvPr/>
          </p:nvGrpSpPr>
          <p:grpSpPr bwMode="auto">
            <a:xfrm>
              <a:off x="587" y="1392"/>
              <a:ext cx="369" cy="369"/>
              <a:chOff x="587" y="1392"/>
              <a:chExt cx="369" cy="369"/>
            </a:xfrm>
          </p:grpSpPr>
          <p:sp>
            <p:nvSpPr>
              <p:cNvPr id="26640" name="Oval 24"/>
              <p:cNvSpPr>
                <a:spLocks noChangeArrowheads="1"/>
              </p:cNvSpPr>
              <p:nvPr/>
            </p:nvSpPr>
            <p:spPr bwMode="gray">
              <a:xfrm>
                <a:off x="587" y="1392"/>
                <a:ext cx="369" cy="369"/>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26641" name="Oval 25"/>
              <p:cNvSpPr>
                <a:spLocks noChangeArrowheads="1"/>
              </p:cNvSpPr>
              <p:nvPr/>
            </p:nvSpPr>
            <p:spPr bwMode="gray">
              <a:xfrm>
                <a:off x="592" y="1394"/>
                <a:ext cx="359" cy="36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26642" name="Oval 26"/>
              <p:cNvSpPr>
                <a:spLocks noChangeArrowheads="1"/>
              </p:cNvSpPr>
              <p:nvPr/>
            </p:nvSpPr>
            <p:spPr bwMode="gray">
              <a:xfrm>
                <a:off x="596" y="1397"/>
                <a:ext cx="342" cy="337"/>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26643" name="Oval 27"/>
              <p:cNvSpPr>
                <a:spLocks noChangeArrowheads="1"/>
              </p:cNvSpPr>
              <p:nvPr/>
            </p:nvSpPr>
            <p:spPr bwMode="gray">
              <a:xfrm>
                <a:off x="615" y="1407"/>
                <a:ext cx="305" cy="273"/>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grpSp>
      </p:grpSp>
      <p:sp>
        <p:nvSpPr>
          <p:cNvPr id="26635" name="Text Box 28"/>
          <p:cNvSpPr txBox="1">
            <a:spLocks noChangeArrowheads="1"/>
          </p:cNvSpPr>
          <p:nvPr/>
        </p:nvSpPr>
        <p:spPr bwMode="gray">
          <a:xfrm>
            <a:off x="1036638" y="4708525"/>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50000"/>
              </a:spcBef>
            </a:pPr>
            <a:r>
              <a:rPr lang="en-US" altLang="zh-CN" sz="2400">
                <a:solidFill>
                  <a:srgbClr val="080808"/>
                </a:solidFill>
              </a:rPr>
              <a:t>4</a:t>
            </a:r>
          </a:p>
        </p:txBody>
      </p:sp>
      <p:sp>
        <p:nvSpPr>
          <p:cNvPr id="26636" name="Text Box 42"/>
          <p:cNvSpPr txBox="1">
            <a:spLocks noChangeArrowheads="1"/>
          </p:cNvSpPr>
          <p:nvPr/>
        </p:nvSpPr>
        <p:spPr bwMode="white">
          <a:xfrm>
            <a:off x="1619250" y="2428875"/>
            <a:ext cx="688181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400">
                <a:solidFill>
                  <a:schemeClr val="bg1"/>
                </a:solidFill>
                <a:latin typeface="楷体_GB2312" pitchFamily="49" charset="-122"/>
                <a:ea typeface="楷体_GB2312" pitchFamily="49" charset="-122"/>
                <a:sym typeface="Calibri" pitchFamily="34" charset="0"/>
              </a:rPr>
              <a:t>审查材料发现有问题时，受理部门会一次告之需补充或修改材料，整改期限为一个月。申请企业应将不符合通知书中问题一次整改完成，并在规定时间内将补充材料上报，超过规定时间或是补充修改材料不完整的，将开具不受理通知书</a:t>
            </a:r>
            <a:endParaRPr lang="en-US" altLang="zh-CN" sz="2400">
              <a:solidFill>
                <a:schemeClr val="bg1"/>
              </a:solidFill>
              <a:latin typeface="楷体_GB2312" pitchFamily="49" charset="-122"/>
              <a:ea typeface="楷体_GB2312" pitchFamily="49" charset="-122"/>
            </a:endParaRPr>
          </a:p>
        </p:txBody>
      </p:sp>
      <p:sp>
        <p:nvSpPr>
          <p:cNvPr id="26637" name="Text Box 43"/>
          <p:cNvSpPr txBox="1">
            <a:spLocks noChangeArrowheads="1"/>
          </p:cNvSpPr>
          <p:nvPr/>
        </p:nvSpPr>
        <p:spPr bwMode="white">
          <a:xfrm>
            <a:off x="1598613" y="4929188"/>
            <a:ext cx="668813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en-US" altLang="zh-CN" sz="2400">
                <a:solidFill>
                  <a:schemeClr val="bg1"/>
                </a:solidFill>
                <a:latin typeface="楷体_GB2312" pitchFamily="49" charset="-122"/>
                <a:ea typeface="楷体_GB2312" pitchFamily="49" charset="-122"/>
                <a:sym typeface="Calibri" pitchFamily="34" charset="0"/>
              </a:rPr>
              <a:t>推广鉴定申请者对申请材料的真实性负责，</a:t>
            </a:r>
            <a:r>
              <a:rPr lang="zh-CN" altLang="en-US" sz="2400">
                <a:solidFill>
                  <a:schemeClr val="bg1"/>
                </a:solidFill>
                <a:latin typeface="楷体_GB2312" pitchFamily="49" charset="-122"/>
                <a:ea typeface="楷体_GB2312" pitchFamily="49" charset="-122"/>
                <a:sym typeface="Calibri" pitchFamily="34" charset="0"/>
              </a:rPr>
              <a:t>如发现申请企业提供虚假材料，则不受理，正在进行的推广鉴定项目终止，已经完成的项目撤销。且在一定时间内不再受理其推广鉴定申请</a:t>
            </a:r>
            <a:endParaRPr lang="en-US" altLang="zh-CN" sz="2400">
              <a:solidFill>
                <a:schemeClr val="bg1"/>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71438" y="428625"/>
            <a:ext cx="8229601" cy="806450"/>
          </a:xfrm>
          <a:prstGeom prst="rect">
            <a:avLst/>
          </a:prstGeom>
          <a:noFill/>
          <a:ln w="9525">
            <a:noFill/>
            <a:miter lim="800000"/>
            <a:headEnd/>
            <a:tailEnd/>
          </a:ln>
        </p:spPr>
        <p:txBody>
          <a:bodyPr anchor="ctr"/>
          <a:lstStyle/>
          <a:p>
            <a:pPr>
              <a:defRPr/>
            </a:pPr>
            <a:r>
              <a:rPr lang="zh-CN" altLang="en-US" sz="3200" kern="0">
                <a:solidFill>
                  <a:schemeClr val="tx2"/>
                </a:solidFill>
                <a:latin typeface="+mj-lt"/>
                <a:ea typeface="+mj-ea"/>
                <a:cs typeface="+mj-cs"/>
              </a:rPr>
              <a:t>      </a:t>
            </a:r>
            <a:r>
              <a:rPr lang="zh-CN" altLang="en-US" sz="3600" kern="0">
                <a:solidFill>
                  <a:schemeClr val="tx2"/>
                </a:solidFill>
                <a:latin typeface="华文中宋" pitchFamily="2" charset="-122"/>
                <a:ea typeface="华文中宋" pitchFamily="2" charset="-122"/>
                <a:cs typeface="+mj-cs"/>
              </a:rPr>
              <a:t>一、农机推广鉴定</a:t>
            </a:r>
            <a:endParaRPr lang="zh-CN" altLang="en-US" sz="3600" kern="0" dirty="0">
              <a:solidFill>
                <a:schemeClr val="tx2"/>
              </a:solidFill>
              <a:latin typeface="华文中宋" pitchFamily="2" charset="-122"/>
              <a:ea typeface="华文中宋" pitchFamily="2" charset="-122"/>
              <a:cs typeface="+mj-cs"/>
            </a:endParaRPr>
          </a:p>
        </p:txBody>
      </p:sp>
      <p:cxnSp>
        <p:nvCxnSpPr>
          <p:cNvPr id="9" name="直接连接符 8"/>
          <p:cNvCxnSpPr/>
          <p:nvPr/>
        </p:nvCxnSpPr>
        <p:spPr>
          <a:xfrm>
            <a:off x="0" y="1285875"/>
            <a:ext cx="9144000" cy="1588"/>
          </a:xfrm>
          <a:prstGeom prst="line">
            <a:avLst/>
          </a:prstGeom>
          <a:ln/>
        </p:spPr>
        <p:style>
          <a:lnRef idx="1">
            <a:schemeClr val="accent2"/>
          </a:lnRef>
          <a:fillRef idx="0">
            <a:schemeClr val="accent2"/>
          </a:fillRef>
          <a:effectRef idx="0">
            <a:schemeClr val="accent2"/>
          </a:effectRef>
          <a:fontRef idx="minor">
            <a:schemeClr val="tx1"/>
          </a:fontRef>
        </p:style>
      </p:cxnSp>
      <p:sp>
        <p:nvSpPr>
          <p:cNvPr id="27652" name="Rectangle 3"/>
          <p:cNvSpPr>
            <a:spLocks noChangeArrowheads="1"/>
          </p:cNvSpPr>
          <p:nvPr/>
        </p:nvSpPr>
        <p:spPr bwMode="gray">
          <a:xfrm flipH="1">
            <a:off x="0" y="1357313"/>
            <a:ext cx="5338763" cy="658812"/>
          </a:xfrm>
          <a:prstGeom prst="rect">
            <a:avLst/>
          </a:prstGeom>
          <a:gradFill rotWithShape="1">
            <a:gsLst>
              <a:gs pos="0">
                <a:srgbClr val="83D3FF"/>
              </a:gs>
              <a:gs pos="50000">
                <a:srgbClr val="B5E2FF"/>
              </a:gs>
              <a:gs pos="100000">
                <a:srgbClr val="DBF0FF"/>
              </a:gs>
            </a:gsLst>
            <a:lin ang="108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27653" name="Text Box 30"/>
          <p:cNvSpPr txBox="1">
            <a:spLocks noChangeArrowheads="1"/>
          </p:cNvSpPr>
          <p:nvPr/>
        </p:nvSpPr>
        <p:spPr bwMode="gray">
          <a:xfrm>
            <a:off x="142875" y="1466850"/>
            <a:ext cx="4857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800" b="1">
                <a:latin typeface="楷体_GB2312" pitchFamily="49" charset="-122"/>
                <a:ea typeface="楷体_GB2312" pitchFamily="49" charset="-122"/>
              </a:rPr>
              <a:t>（八）推广鉴定内容</a:t>
            </a:r>
            <a:endParaRPr lang="en-US" altLang="zh-CN" sz="2800" b="1">
              <a:latin typeface="楷体_GB2312" pitchFamily="49" charset="-122"/>
              <a:ea typeface="楷体_GB2312" pitchFamily="49" charset="-122"/>
            </a:endParaRPr>
          </a:p>
        </p:txBody>
      </p:sp>
      <p:sp>
        <p:nvSpPr>
          <p:cNvPr id="27654" name="Line 3"/>
          <p:cNvSpPr>
            <a:spLocks noChangeShapeType="1"/>
          </p:cNvSpPr>
          <p:nvPr/>
        </p:nvSpPr>
        <p:spPr bwMode="gray">
          <a:xfrm>
            <a:off x="3648075" y="3459163"/>
            <a:ext cx="342900" cy="107950"/>
          </a:xfrm>
          <a:prstGeom prst="line">
            <a:avLst/>
          </a:prstGeom>
          <a:noFill/>
          <a:ln w="76200">
            <a:solidFill>
              <a:srgbClr val="C0C0C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655" name="Line 4"/>
          <p:cNvSpPr>
            <a:spLocks noChangeShapeType="1"/>
          </p:cNvSpPr>
          <p:nvPr/>
        </p:nvSpPr>
        <p:spPr bwMode="gray">
          <a:xfrm flipV="1">
            <a:off x="3767138" y="5076825"/>
            <a:ext cx="247650" cy="190500"/>
          </a:xfrm>
          <a:prstGeom prst="line">
            <a:avLst/>
          </a:prstGeom>
          <a:noFill/>
          <a:ln w="76200">
            <a:solidFill>
              <a:srgbClr val="C0C0C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656" name="Line 5"/>
          <p:cNvSpPr>
            <a:spLocks noChangeShapeType="1"/>
          </p:cNvSpPr>
          <p:nvPr/>
        </p:nvSpPr>
        <p:spPr bwMode="gray">
          <a:xfrm rot="18903867" flipV="1">
            <a:off x="4446588" y="5505450"/>
            <a:ext cx="247650" cy="190500"/>
          </a:xfrm>
          <a:prstGeom prst="line">
            <a:avLst/>
          </a:prstGeom>
          <a:noFill/>
          <a:ln w="76200">
            <a:solidFill>
              <a:srgbClr val="C0C0C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657" name="Line 6"/>
          <p:cNvSpPr>
            <a:spLocks noChangeShapeType="1"/>
          </p:cNvSpPr>
          <p:nvPr/>
        </p:nvSpPr>
        <p:spPr bwMode="gray">
          <a:xfrm rot="2103433" flipV="1">
            <a:off x="3524250" y="4352925"/>
            <a:ext cx="249238" cy="190500"/>
          </a:xfrm>
          <a:prstGeom prst="line">
            <a:avLst/>
          </a:prstGeom>
          <a:noFill/>
          <a:ln w="76200">
            <a:solidFill>
              <a:srgbClr val="C0C0C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658" name="Line 7"/>
          <p:cNvSpPr>
            <a:spLocks noChangeShapeType="1"/>
          </p:cNvSpPr>
          <p:nvPr/>
        </p:nvSpPr>
        <p:spPr bwMode="gray">
          <a:xfrm rot="-6456755" flipH="1" flipV="1">
            <a:off x="5551488" y="2878138"/>
            <a:ext cx="342900" cy="107950"/>
          </a:xfrm>
          <a:prstGeom prst="line">
            <a:avLst/>
          </a:prstGeom>
          <a:noFill/>
          <a:ln w="76200">
            <a:solidFill>
              <a:srgbClr val="C0C0C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659" name="Line 8"/>
          <p:cNvSpPr>
            <a:spLocks noChangeShapeType="1"/>
          </p:cNvSpPr>
          <p:nvPr/>
        </p:nvSpPr>
        <p:spPr bwMode="gray">
          <a:xfrm rot="4384254" flipH="1">
            <a:off x="6308725" y="4751388"/>
            <a:ext cx="247650" cy="190500"/>
          </a:xfrm>
          <a:prstGeom prst="line">
            <a:avLst/>
          </a:prstGeom>
          <a:noFill/>
          <a:ln w="76200">
            <a:solidFill>
              <a:srgbClr val="C0C0C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660" name="Line 9"/>
          <p:cNvSpPr>
            <a:spLocks noChangeShapeType="1"/>
          </p:cNvSpPr>
          <p:nvPr/>
        </p:nvSpPr>
        <p:spPr bwMode="gray">
          <a:xfrm rot="120645" flipH="1">
            <a:off x="6188075" y="3235325"/>
            <a:ext cx="247650" cy="190500"/>
          </a:xfrm>
          <a:prstGeom prst="line">
            <a:avLst/>
          </a:prstGeom>
          <a:noFill/>
          <a:ln w="76200">
            <a:solidFill>
              <a:srgbClr val="C0C0C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4" name="AutoShape 10"/>
          <p:cNvSpPr>
            <a:spLocks noChangeArrowheads="1"/>
          </p:cNvSpPr>
          <p:nvPr/>
        </p:nvSpPr>
        <p:spPr bwMode="gray">
          <a:xfrm>
            <a:off x="642938" y="3095625"/>
            <a:ext cx="2971800" cy="533400"/>
          </a:xfrm>
          <a:prstGeom prst="roundRect">
            <a:avLst>
              <a:gd name="adj" fmla="val 50000"/>
            </a:avLst>
          </a:prstGeom>
          <a:gradFill rotWithShape="1">
            <a:gsLst>
              <a:gs pos="0">
                <a:srgbClr val="4EA7EA"/>
              </a:gs>
              <a:gs pos="50000">
                <a:srgbClr val="B4DAF6"/>
              </a:gs>
              <a:gs pos="100000">
                <a:srgbClr val="4EA7EA"/>
              </a:gs>
            </a:gsLst>
            <a:lin ang="5400000" scaled="1"/>
          </a:gradFill>
          <a:ln w="28575" algn="ctr">
            <a:solidFill>
              <a:schemeClr val="bg1"/>
            </a:solidFill>
            <a:round/>
            <a:headEnd/>
            <a:tailEnd/>
          </a:ln>
          <a:effectLst>
            <a:outerShdw dist="107763" dir="2700000" algn="ctr" rotWithShape="0">
              <a:schemeClr val="bg2">
                <a:alpha val="50000"/>
              </a:schemeClr>
            </a:outerShdw>
          </a:effectLst>
        </p:spPr>
        <p:txBody>
          <a:bodyPr wrap="none" anchor="ctr"/>
          <a:lstStyle/>
          <a:p>
            <a:pPr>
              <a:defRPr/>
            </a:pPr>
            <a:endParaRPr lang="zh-CN" altLang="en-US" dirty="0">
              <a:latin typeface="华文仿宋" pitchFamily="2" charset="-122"/>
              <a:ea typeface="华文仿宋" pitchFamily="2" charset="-122"/>
            </a:endParaRPr>
          </a:p>
        </p:txBody>
      </p:sp>
      <p:sp>
        <p:nvSpPr>
          <p:cNvPr id="27662" name="Line 11"/>
          <p:cNvSpPr>
            <a:spLocks noChangeShapeType="1"/>
          </p:cNvSpPr>
          <p:nvPr/>
        </p:nvSpPr>
        <p:spPr bwMode="gray">
          <a:xfrm rot="2147097" flipH="1">
            <a:off x="6496050" y="3984625"/>
            <a:ext cx="249238" cy="190500"/>
          </a:xfrm>
          <a:prstGeom prst="line">
            <a:avLst/>
          </a:prstGeom>
          <a:noFill/>
          <a:ln w="76200">
            <a:solidFill>
              <a:srgbClr val="C0C0C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9" name="Oval 15"/>
          <p:cNvSpPr>
            <a:spLocks noChangeArrowheads="1"/>
          </p:cNvSpPr>
          <p:nvPr/>
        </p:nvSpPr>
        <p:spPr bwMode="gray">
          <a:xfrm>
            <a:off x="3919566" y="3095612"/>
            <a:ext cx="2362200" cy="2286000"/>
          </a:xfrm>
          <a:prstGeom prst="ellipse">
            <a:avLst/>
          </a:prstGeom>
          <a:solidFill>
            <a:srgbClr val="FFC000">
              <a:alpha val="25000"/>
            </a:srgb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zh-CN" altLang="en-US">
              <a:ea typeface="宋体" pitchFamily="2" charset="-122"/>
            </a:endParaRPr>
          </a:p>
        </p:txBody>
      </p:sp>
      <p:sp>
        <p:nvSpPr>
          <p:cNvPr id="27666" name="Rectangle 16"/>
          <p:cNvSpPr>
            <a:spLocks noChangeArrowheads="1"/>
          </p:cNvSpPr>
          <p:nvPr/>
        </p:nvSpPr>
        <p:spPr bwMode="gray">
          <a:xfrm>
            <a:off x="714375" y="3143250"/>
            <a:ext cx="2857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en-US" altLang="zh-CN" sz="2000">
                <a:latin typeface="楷体_GB2312" pitchFamily="49" charset="-122"/>
                <a:ea typeface="楷体_GB2312" pitchFamily="49" charset="-122"/>
                <a:sym typeface="Calibri" pitchFamily="34" charset="0"/>
              </a:rPr>
              <a:t>1.</a:t>
            </a:r>
            <a:r>
              <a:rPr lang="zh-CN" altLang="en-US" sz="2000">
                <a:latin typeface="楷体_GB2312" pitchFamily="49" charset="-122"/>
                <a:ea typeface="楷体_GB2312" pitchFamily="49" charset="-122"/>
                <a:sym typeface="Calibri" pitchFamily="34" charset="0"/>
              </a:rPr>
              <a:t>技术要求与性能试验</a:t>
            </a:r>
            <a:endParaRPr lang="en-US" altLang="zh-CN" sz="2000" b="1">
              <a:solidFill>
                <a:srgbClr val="1C1C1C"/>
              </a:solidFill>
              <a:latin typeface="楷体_GB2312" pitchFamily="49" charset="-122"/>
              <a:ea typeface="楷体_GB2312" pitchFamily="49" charset="-122"/>
            </a:endParaRPr>
          </a:p>
        </p:txBody>
      </p:sp>
      <p:sp>
        <p:nvSpPr>
          <p:cNvPr id="51" name="AutoShape 17"/>
          <p:cNvSpPr>
            <a:spLocks noChangeArrowheads="1"/>
          </p:cNvSpPr>
          <p:nvPr/>
        </p:nvSpPr>
        <p:spPr bwMode="gray">
          <a:xfrm>
            <a:off x="1571625" y="4162425"/>
            <a:ext cx="1890713" cy="533400"/>
          </a:xfrm>
          <a:prstGeom prst="roundRect">
            <a:avLst>
              <a:gd name="adj" fmla="val 50000"/>
            </a:avLst>
          </a:prstGeom>
          <a:gradFill rotWithShape="1">
            <a:gsLst>
              <a:gs pos="0">
                <a:srgbClr val="4EA7EA"/>
              </a:gs>
              <a:gs pos="50000">
                <a:srgbClr val="B4DAF6"/>
              </a:gs>
              <a:gs pos="100000">
                <a:srgbClr val="4EA7EA"/>
              </a:gs>
            </a:gsLst>
            <a:lin ang="5400000" scaled="1"/>
          </a:gradFill>
          <a:ln w="28575" algn="ctr">
            <a:solidFill>
              <a:schemeClr val="bg1"/>
            </a:solidFill>
            <a:round/>
            <a:headEnd/>
            <a:tailEnd/>
          </a:ln>
          <a:effectLst>
            <a:outerShdw dist="107763" dir="2700000" algn="ctr" rotWithShape="0">
              <a:schemeClr val="bg2">
                <a:alpha val="50000"/>
              </a:schemeClr>
            </a:outerShdw>
          </a:effectLst>
        </p:spPr>
        <p:txBody>
          <a:bodyPr wrap="none" anchor="ctr"/>
          <a:lstStyle/>
          <a:p>
            <a:pPr>
              <a:defRPr/>
            </a:pPr>
            <a:endParaRPr lang="zh-CN" altLang="en-US">
              <a:ea typeface="宋体" pitchFamily="2" charset="-122"/>
            </a:endParaRPr>
          </a:p>
        </p:txBody>
      </p:sp>
      <p:sp>
        <p:nvSpPr>
          <p:cNvPr id="52" name="AutoShape 18"/>
          <p:cNvSpPr>
            <a:spLocks noChangeArrowheads="1"/>
          </p:cNvSpPr>
          <p:nvPr/>
        </p:nvSpPr>
        <p:spPr bwMode="gray">
          <a:xfrm>
            <a:off x="1571625" y="5076825"/>
            <a:ext cx="2043113" cy="533400"/>
          </a:xfrm>
          <a:prstGeom prst="roundRect">
            <a:avLst>
              <a:gd name="adj" fmla="val 50000"/>
            </a:avLst>
          </a:prstGeom>
          <a:gradFill rotWithShape="1">
            <a:gsLst>
              <a:gs pos="0">
                <a:srgbClr val="4EA7EA"/>
              </a:gs>
              <a:gs pos="50000">
                <a:srgbClr val="B4DAF6"/>
              </a:gs>
              <a:gs pos="100000">
                <a:srgbClr val="4EA7EA"/>
              </a:gs>
            </a:gsLst>
            <a:lin ang="5400000" scaled="1"/>
          </a:gradFill>
          <a:ln w="28575" algn="ctr">
            <a:solidFill>
              <a:schemeClr val="bg1"/>
            </a:solidFill>
            <a:round/>
            <a:headEnd/>
            <a:tailEnd/>
          </a:ln>
          <a:effectLst>
            <a:outerShdw dist="107763" dir="2700000" algn="ctr" rotWithShape="0">
              <a:schemeClr val="bg2">
                <a:alpha val="50000"/>
              </a:schemeClr>
            </a:outerShdw>
          </a:effectLst>
        </p:spPr>
        <p:txBody>
          <a:bodyPr wrap="none" anchor="ctr"/>
          <a:lstStyle/>
          <a:p>
            <a:pPr>
              <a:defRPr/>
            </a:pPr>
            <a:endParaRPr lang="zh-CN" altLang="en-US">
              <a:ea typeface="宋体" pitchFamily="2" charset="-122"/>
            </a:endParaRPr>
          </a:p>
        </p:txBody>
      </p:sp>
      <p:sp>
        <p:nvSpPr>
          <p:cNvPr id="53" name="AutoShape 19"/>
          <p:cNvSpPr>
            <a:spLocks noChangeArrowheads="1"/>
          </p:cNvSpPr>
          <p:nvPr/>
        </p:nvSpPr>
        <p:spPr bwMode="gray">
          <a:xfrm>
            <a:off x="2857500" y="5762625"/>
            <a:ext cx="1976438" cy="533400"/>
          </a:xfrm>
          <a:prstGeom prst="roundRect">
            <a:avLst>
              <a:gd name="adj" fmla="val 50000"/>
            </a:avLst>
          </a:prstGeom>
          <a:gradFill rotWithShape="1">
            <a:gsLst>
              <a:gs pos="0">
                <a:srgbClr val="4EA7EA"/>
              </a:gs>
              <a:gs pos="50000">
                <a:srgbClr val="B4DAF6"/>
              </a:gs>
              <a:gs pos="100000">
                <a:srgbClr val="4EA7EA"/>
              </a:gs>
            </a:gsLst>
            <a:lin ang="5400000" scaled="1"/>
          </a:gradFill>
          <a:ln w="28575" algn="ctr">
            <a:solidFill>
              <a:schemeClr val="bg1"/>
            </a:solidFill>
            <a:round/>
            <a:headEnd/>
            <a:tailEnd/>
          </a:ln>
          <a:effectLst>
            <a:outerShdw dist="107763" dir="2700000" algn="ctr" rotWithShape="0">
              <a:schemeClr val="bg2">
                <a:alpha val="50000"/>
              </a:schemeClr>
            </a:outerShdw>
          </a:effectLst>
        </p:spPr>
        <p:txBody>
          <a:bodyPr wrap="none" anchor="ctr"/>
          <a:lstStyle/>
          <a:p>
            <a:pPr>
              <a:defRPr/>
            </a:pPr>
            <a:endParaRPr lang="zh-CN" altLang="en-US">
              <a:ea typeface="宋体" pitchFamily="2" charset="-122"/>
            </a:endParaRPr>
          </a:p>
        </p:txBody>
      </p:sp>
      <p:sp>
        <p:nvSpPr>
          <p:cNvPr id="27670" name="Rectangle 20"/>
          <p:cNvSpPr>
            <a:spLocks noChangeArrowheads="1"/>
          </p:cNvSpPr>
          <p:nvPr/>
        </p:nvSpPr>
        <p:spPr bwMode="gray">
          <a:xfrm>
            <a:off x="1714500" y="4214813"/>
            <a:ext cx="1595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en-US" altLang="zh-CN" sz="2000">
                <a:latin typeface="楷体_GB2312" pitchFamily="49" charset="-122"/>
                <a:ea typeface="楷体_GB2312" pitchFamily="49" charset="-122"/>
                <a:sym typeface="Calibri" pitchFamily="34" charset="0"/>
              </a:rPr>
              <a:t>2.</a:t>
            </a:r>
            <a:r>
              <a:rPr lang="zh-CN" altLang="en-US" sz="2000">
                <a:latin typeface="楷体_GB2312" pitchFamily="49" charset="-122"/>
                <a:ea typeface="楷体_GB2312" pitchFamily="49" charset="-122"/>
                <a:sym typeface="Calibri" pitchFamily="34" charset="0"/>
              </a:rPr>
              <a:t>安全检查</a:t>
            </a:r>
            <a:endParaRPr lang="en-US" altLang="zh-CN" sz="2000" b="1">
              <a:solidFill>
                <a:srgbClr val="1C1C1C"/>
              </a:solidFill>
              <a:latin typeface="楷体_GB2312" pitchFamily="49" charset="-122"/>
              <a:ea typeface="楷体_GB2312" pitchFamily="49" charset="-122"/>
            </a:endParaRPr>
          </a:p>
        </p:txBody>
      </p:sp>
      <p:sp>
        <p:nvSpPr>
          <p:cNvPr id="27671" name="Rectangle 21"/>
          <p:cNvSpPr>
            <a:spLocks noChangeArrowheads="1"/>
          </p:cNvSpPr>
          <p:nvPr/>
        </p:nvSpPr>
        <p:spPr bwMode="gray">
          <a:xfrm>
            <a:off x="1685925" y="5143500"/>
            <a:ext cx="1743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en-US" altLang="zh-CN" sz="2000">
                <a:latin typeface="楷体_GB2312" pitchFamily="49" charset="-122"/>
                <a:ea typeface="楷体_GB2312" pitchFamily="49" charset="-122"/>
                <a:sym typeface="Calibri" pitchFamily="34" charset="0"/>
              </a:rPr>
              <a:t>3.</a:t>
            </a:r>
            <a:r>
              <a:rPr lang="zh-CN" altLang="en-US" sz="2000">
                <a:latin typeface="楷体_GB2312" pitchFamily="49" charset="-122"/>
                <a:ea typeface="楷体_GB2312" pitchFamily="49" charset="-122"/>
                <a:sym typeface="Calibri" pitchFamily="34" charset="0"/>
              </a:rPr>
              <a:t>可靠性试验</a:t>
            </a:r>
            <a:endParaRPr lang="en-US" altLang="zh-CN" sz="2000" b="1">
              <a:solidFill>
                <a:srgbClr val="1C1C1C"/>
              </a:solidFill>
              <a:latin typeface="楷体_GB2312" pitchFamily="49" charset="-122"/>
              <a:ea typeface="楷体_GB2312" pitchFamily="49" charset="-122"/>
            </a:endParaRPr>
          </a:p>
        </p:txBody>
      </p:sp>
      <p:sp>
        <p:nvSpPr>
          <p:cNvPr id="27672" name="Rectangle 22"/>
          <p:cNvSpPr>
            <a:spLocks noChangeArrowheads="1"/>
          </p:cNvSpPr>
          <p:nvPr/>
        </p:nvSpPr>
        <p:spPr bwMode="gray">
          <a:xfrm>
            <a:off x="2967038" y="5815013"/>
            <a:ext cx="1819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en-US" altLang="zh-CN" sz="2000">
                <a:latin typeface="楷体_GB2312" pitchFamily="49" charset="-122"/>
                <a:ea typeface="楷体_GB2312" pitchFamily="49" charset="-122"/>
                <a:sym typeface="Calibri" pitchFamily="34" charset="0"/>
              </a:rPr>
              <a:t>4.</a:t>
            </a:r>
            <a:r>
              <a:rPr lang="zh-CN" altLang="en-US" sz="2000">
                <a:latin typeface="楷体_GB2312" pitchFamily="49" charset="-122"/>
                <a:ea typeface="楷体_GB2312" pitchFamily="49" charset="-122"/>
                <a:sym typeface="Calibri" pitchFamily="34" charset="0"/>
              </a:rPr>
              <a:t>适用性评价</a:t>
            </a:r>
            <a:endParaRPr lang="en-US" altLang="zh-CN" sz="2000" b="1">
              <a:solidFill>
                <a:srgbClr val="1C1C1C"/>
              </a:solidFill>
              <a:latin typeface="楷体_GB2312" pitchFamily="49" charset="-122"/>
              <a:ea typeface="楷体_GB2312" pitchFamily="49" charset="-122"/>
            </a:endParaRPr>
          </a:p>
        </p:txBody>
      </p:sp>
      <p:sp>
        <p:nvSpPr>
          <p:cNvPr id="57" name="AutoShape 23"/>
          <p:cNvSpPr>
            <a:spLocks noChangeArrowheads="1"/>
          </p:cNvSpPr>
          <p:nvPr/>
        </p:nvSpPr>
        <p:spPr bwMode="gray">
          <a:xfrm>
            <a:off x="5367338" y="2105025"/>
            <a:ext cx="2490787" cy="533400"/>
          </a:xfrm>
          <a:prstGeom prst="roundRect">
            <a:avLst>
              <a:gd name="adj" fmla="val 50000"/>
            </a:avLst>
          </a:prstGeom>
          <a:gradFill rotWithShape="1">
            <a:gsLst>
              <a:gs pos="0">
                <a:schemeClr val="hlink"/>
              </a:gs>
              <a:gs pos="50000">
                <a:schemeClr val="hlink">
                  <a:gamma/>
                  <a:tint val="42353"/>
                  <a:invGamma/>
                </a:schemeClr>
              </a:gs>
              <a:gs pos="100000">
                <a:schemeClr val="hlink"/>
              </a:gs>
            </a:gsLst>
            <a:lin ang="5400000" scaled="1"/>
          </a:gradFill>
          <a:ln w="28575" algn="ctr">
            <a:solidFill>
              <a:schemeClr val="bg1"/>
            </a:solidFill>
            <a:round/>
            <a:headEnd/>
            <a:tailEnd/>
          </a:ln>
          <a:effectLst>
            <a:outerShdw dist="107763" dir="2700000" algn="ctr" rotWithShape="0">
              <a:schemeClr val="bg2">
                <a:alpha val="50000"/>
              </a:schemeClr>
            </a:outerShdw>
          </a:effectLst>
        </p:spPr>
        <p:txBody>
          <a:bodyPr wrap="none" anchor="ctr"/>
          <a:lstStyle/>
          <a:p>
            <a:pPr>
              <a:defRPr/>
            </a:pPr>
            <a:endParaRPr lang="zh-CN" altLang="en-US">
              <a:ea typeface="宋体" pitchFamily="2" charset="-122"/>
            </a:endParaRPr>
          </a:p>
        </p:txBody>
      </p:sp>
      <p:sp>
        <p:nvSpPr>
          <p:cNvPr id="27674" name="Rectangle 24"/>
          <p:cNvSpPr>
            <a:spLocks noChangeArrowheads="1"/>
          </p:cNvSpPr>
          <p:nvPr/>
        </p:nvSpPr>
        <p:spPr bwMode="auto">
          <a:xfrm>
            <a:off x="5376863" y="2143125"/>
            <a:ext cx="2481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en-US" altLang="zh-CN" sz="2000">
                <a:latin typeface="楷体_GB2312" pitchFamily="49" charset="-122"/>
                <a:ea typeface="楷体_GB2312" pitchFamily="49" charset="-122"/>
                <a:sym typeface="Calibri" pitchFamily="34" charset="0"/>
              </a:rPr>
              <a:t>5.</a:t>
            </a:r>
            <a:r>
              <a:rPr lang="zh-CN" altLang="en-US" sz="2000">
                <a:latin typeface="楷体_GB2312" pitchFamily="49" charset="-122"/>
                <a:ea typeface="楷体_GB2312" pitchFamily="49" charset="-122"/>
                <a:sym typeface="Calibri" pitchFamily="34" charset="0"/>
              </a:rPr>
              <a:t>使用说明书审查</a:t>
            </a:r>
            <a:endParaRPr lang="en-US" altLang="zh-CN" sz="2000" b="1">
              <a:solidFill>
                <a:srgbClr val="1C1C1C"/>
              </a:solidFill>
              <a:latin typeface="楷体_GB2312" pitchFamily="49" charset="-122"/>
              <a:ea typeface="楷体_GB2312" pitchFamily="49" charset="-122"/>
            </a:endParaRPr>
          </a:p>
        </p:txBody>
      </p:sp>
      <p:sp>
        <p:nvSpPr>
          <p:cNvPr id="59" name="AutoShape 25"/>
          <p:cNvSpPr>
            <a:spLocks noChangeArrowheads="1"/>
          </p:cNvSpPr>
          <p:nvPr/>
        </p:nvSpPr>
        <p:spPr bwMode="gray">
          <a:xfrm>
            <a:off x="6434138" y="2867025"/>
            <a:ext cx="2281237" cy="533400"/>
          </a:xfrm>
          <a:prstGeom prst="roundRect">
            <a:avLst>
              <a:gd name="adj" fmla="val 50000"/>
            </a:avLst>
          </a:prstGeom>
          <a:gradFill rotWithShape="1">
            <a:gsLst>
              <a:gs pos="0">
                <a:schemeClr val="hlink"/>
              </a:gs>
              <a:gs pos="50000">
                <a:schemeClr val="hlink">
                  <a:gamma/>
                  <a:tint val="42353"/>
                  <a:invGamma/>
                </a:schemeClr>
              </a:gs>
              <a:gs pos="100000">
                <a:schemeClr val="hlink"/>
              </a:gs>
            </a:gsLst>
            <a:lin ang="5400000" scaled="1"/>
          </a:gradFill>
          <a:ln w="28575" algn="ctr">
            <a:solidFill>
              <a:schemeClr val="bg1"/>
            </a:solidFill>
            <a:round/>
            <a:headEnd/>
            <a:tailEnd/>
          </a:ln>
          <a:effectLst>
            <a:outerShdw dist="107763" dir="2700000" algn="ctr" rotWithShape="0">
              <a:schemeClr val="bg2">
                <a:alpha val="50000"/>
              </a:schemeClr>
            </a:outerShdw>
          </a:effectLst>
        </p:spPr>
        <p:txBody>
          <a:bodyPr wrap="none" anchor="ctr"/>
          <a:lstStyle/>
          <a:p>
            <a:pPr>
              <a:defRPr/>
            </a:pPr>
            <a:endParaRPr lang="zh-CN" altLang="en-US">
              <a:ea typeface="宋体" pitchFamily="2" charset="-122"/>
            </a:endParaRPr>
          </a:p>
        </p:txBody>
      </p:sp>
      <p:sp>
        <p:nvSpPr>
          <p:cNvPr id="27676" name="Rectangle 26"/>
          <p:cNvSpPr>
            <a:spLocks noChangeArrowheads="1"/>
          </p:cNvSpPr>
          <p:nvPr/>
        </p:nvSpPr>
        <p:spPr bwMode="auto">
          <a:xfrm>
            <a:off x="6572250" y="2943225"/>
            <a:ext cx="2057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en-US" altLang="zh-CN" sz="2000">
                <a:latin typeface="楷体_GB2312" pitchFamily="49" charset="-122"/>
                <a:ea typeface="楷体_GB2312" pitchFamily="49" charset="-122"/>
                <a:sym typeface="Calibri" pitchFamily="34" charset="0"/>
              </a:rPr>
              <a:t>6.</a:t>
            </a:r>
            <a:r>
              <a:rPr lang="zh-CN" altLang="en-US" sz="2000">
                <a:latin typeface="楷体_GB2312" pitchFamily="49" charset="-122"/>
                <a:ea typeface="楷体_GB2312" pitchFamily="49" charset="-122"/>
                <a:sym typeface="Calibri" pitchFamily="34" charset="0"/>
              </a:rPr>
              <a:t>三包凭证审查</a:t>
            </a:r>
            <a:endParaRPr lang="en-US" altLang="zh-CN" sz="2000" b="1">
              <a:solidFill>
                <a:srgbClr val="1C1C1C"/>
              </a:solidFill>
              <a:latin typeface="楷体_GB2312" pitchFamily="49" charset="-122"/>
              <a:ea typeface="楷体_GB2312" pitchFamily="49" charset="-122"/>
            </a:endParaRPr>
          </a:p>
        </p:txBody>
      </p:sp>
      <p:sp>
        <p:nvSpPr>
          <p:cNvPr id="61" name="AutoShape 27"/>
          <p:cNvSpPr>
            <a:spLocks noChangeArrowheads="1"/>
          </p:cNvSpPr>
          <p:nvPr/>
        </p:nvSpPr>
        <p:spPr bwMode="gray">
          <a:xfrm>
            <a:off x="6815138" y="3781425"/>
            <a:ext cx="2185987" cy="533400"/>
          </a:xfrm>
          <a:prstGeom prst="roundRect">
            <a:avLst>
              <a:gd name="adj" fmla="val 50000"/>
            </a:avLst>
          </a:prstGeom>
          <a:gradFill rotWithShape="1">
            <a:gsLst>
              <a:gs pos="0">
                <a:schemeClr val="hlink"/>
              </a:gs>
              <a:gs pos="50000">
                <a:schemeClr val="hlink">
                  <a:gamma/>
                  <a:tint val="42353"/>
                  <a:invGamma/>
                </a:schemeClr>
              </a:gs>
              <a:gs pos="100000">
                <a:schemeClr val="hlink"/>
              </a:gs>
            </a:gsLst>
            <a:lin ang="5400000" scaled="1"/>
          </a:gradFill>
          <a:ln w="28575" algn="ctr">
            <a:solidFill>
              <a:schemeClr val="bg1"/>
            </a:solidFill>
            <a:round/>
            <a:headEnd/>
            <a:tailEnd/>
          </a:ln>
          <a:effectLst>
            <a:outerShdw dist="107763" dir="2700000" algn="ctr" rotWithShape="0">
              <a:schemeClr val="bg2">
                <a:alpha val="50000"/>
              </a:schemeClr>
            </a:outerShdw>
          </a:effectLst>
        </p:spPr>
        <p:txBody>
          <a:bodyPr wrap="none" anchor="ctr"/>
          <a:lstStyle/>
          <a:p>
            <a:pPr>
              <a:defRPr/>
            </a:pPr>
            <a:endParaRPr lang="zh-CN" altLang="en-US">
              <a:ea typeface="宋体" pitchFamily="2" charset="-122"/>
            </a:endParaRPr>
          </a:p>
        </p:txBody>
      </p:sp>
      <p:sp>
        <p:nvSpPr>
          <p:cNvPr id="27678" name="Rectangle 28"/>
          <p:cNvSpPr>
            <a:spLocks noChangeArrowheads="1"/>
          </p:cNvSpPr>
          <p:nvPr/>
        </p:nvSpPr>
        <p:spPr bwMode="auto">
          <a:xfrm>
            <a:off x="6858000" y="3857625"/>
            <a:ext cx="2000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en-US" altLang="zh-CN" sz="2000">
                <a:latin typeface="楷体_GB2312" pitchFamily="49" charset="-122"/>
                <a:ea typeface="楷体_GB2312" pitchFamily="49" charset="-122"/>
                <a:sym typeface="Calibri" pitchFamily="34" charset="0"/>
              </a:rPr>
              <a:t>7.</a:t>
            </a:r>
            <a:r>
              <a:rPr lang="zh-CN" altLang="en-US" sz="2000">
                <a:latin typeface="楷体_GB2312" pitchFamily="49" charset="-122"/>
                <a:ea typeface="楷体_GB2312" pitchFamily="49" charset="-122"/>
                <a:sym typeface="Calibri" pitchFamily="34" charset="0"/>
              </a:rPr>
              <a:t>生产条件审查</a:t>
            </a:r>
            <a:endParaRPr lang="en-US" altLang="zh-CN" sz="2000" b="1">
              <a:solidFill>
                <a:srgbClr val="1C1C1C"/>
              </a:solidFill>
              <a:latin typeface="楷体_GB2312" pitchFamily="49" charset="-122"/>
              <a:ea typeface="楷体_GB2312" pitchFamily="49" charset="-122"/>
            </a:endParaRPr>
          </a:p>
        </p:txBody>
      </p:sp>
      <p:sp>
        <p:nvSpPr>
          <p:cNvPr id="63" name="AutoShape 29"/>
          <p:cNvSpPr>
            <a:spLocks noChangeArrowheads="1"/>
          </p:cNvSpPr>
          <p:nvPr/>
        </p:nvSpPr>
        <p:spPr bwMode="gray">
          <a:xfrm>
            <a:off x="6586538" y="4772025"/>
            <a:ext cx="1828800" cy="533400"/>
          </a:xfrm>
          <a:prstGeom prst="roundRect">
            <a:avLst>
              <a:gd name="adj" fmla="val 50000"/>
            </a:avLst>
          </a:prstGeom>
          <a:gradFill rotWithShape="1">
            <a:gsLst>
              <a:gs pos="0">
                <a:schemeClr val="hlink"/>
              </a:gs>
              <a:gs pos="50000">
                <a:schemeClr val="hlink">
                  <a:gamma/>
                  <a:tint val="42353"/>
                  <a:invGamma/>
                </a:schemeClr>
              </a:gs>
              <a:gs pos="100000">
                <a:schemeClr val="hlink"/>
              </a:gs>
            </a:gsLst>
            <a:lin ang="5400000" scaled="1"/>
          </a:gradFill>
          <a:ln w="28575" algn="ctr">
            <a:solidFill>
              <a:schemeClr val="bg1"/>
            </a:solidFill>
            <a:round/>
            <a:headEnd/>
            <a:tailEnd/>
          </a:ln>
          <a:effectLst>
            <a:outerShdw dist="107763" dir="2700000" algn="ctr" rotWithShape="0">
              <a:schemeClr val="bg2">
                <a:alpha val="50000"/>
              </a:schemeClr>
            </a:outerShdw>
          </a:effectLst>
        </p:spPr>
        <p:txBody>
          <a:bodyPr wrap="none" anchor="ctr"/>
          <a:lstStyle/>
          <a:p>
            <a:pPr>
              <a:defRPr/>
            </a:pPr>
            <a:endParaRPr lang="zh-CN" altLang="en-US">
              <a:ea typeface="宋体" pitchFamily="2" charset="-122"/>
            </a:endParaRPr>
          </a:p>
        </p:txBody>
      </p:sp>
      <p:sp>
        <p:nvSpPr>
          <p:cNvPr id="27680" name="Rectangle 30"/>
          <p:cNvSpPr>
            <a:spLocks noChangeArrowheads="1"/>
          </p:cNvSpPr>
          <p:nvPr/>
        </p:nvSpPr>
        <p:spPr bwMode="auto">
          <a:xfrm>
            <a:off x="6596063" y="4814888"/>
            <a:ext cx="1690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en-US" altLang="zh-CN" sz="2000">
                <a:latin typeface="楷体_GB2312" pitchFamily="49" charset="-122"/>
                <a:ea typeface="楷体_GB2312" pitchFamily="49" charset="-122"/>
                <a:sym typeface="Calibri" pitchFamily="34" charset="0"/>
              </a:rPr>
              <a:t>8.</a:t>
            </a:r>
            <a:r>
              <a:rPr lang="zh-CN" altLang="en-US" sz="2000">
                <a:latin typeface="楷体_GB2312" pitchFamily="49" charset="-122"/>
                <a:ea typeface="楷体_GB2312" pitchFamily="49" charset="-122"/>
                <a:sym typeface="Calibri" pitchFamily="34" charset="0"/>
              </a:rPr>
              <a:t>用户调查</a:t>
            </a:r>
            <a:endParaRPr lang="en-US" altLang="zh-CN" sz="2000" b="1">
              <a:solidFill>
                <a:srgbClr val="1C1C1C"/>
              </a:solidFill>
              <a:latin typeface="楷体_GB2312" pitchFamily="49" charset="-122"/>
              <a:ea typeface="楷体_GB2312" pitchFamily="49" charset="-122"/>
            </a:endParaRPr>
          </a:p>
        </p:txBody>
      </p:sp>
      <p:sp>
        <p:nvSpPr>
          <p:cNvPr id="27681" name="Oval 31"/>
          <p:cNvSpPr>
            <a:spLocks noChangeArrowheads="1"/>
          </p:cNvSpPr>
          <p:nvPr/>
        </p:nvSpPr>
        <p:spPr bwMode="gray">
          <a:xfrm>
            <a:off x="3843338" y="3019425"/>
            <a:ext cx="2519362" cy="2438400"/>
          </a:xfrm>
          <a:prstGeom prst="ellipse">
            <a:avLst/>
          </a:prstGeom>
          <a:noFill/>
          <a:ln w="28575" cap="rnd">
            <a:solidFill>
              <a:schemeClr val="bg2"/>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27682" name="矩形 65"/>
          <p:cNvSpPr>
            <a:spLocks noChangeArrowheads="1"/>
          </p:cNvSpPr>
          <p:nvPr/>
        </p:nvSpPr>
        <p:spPr bwMode="auto">
          <a:xfrm>
            <a:off x="4214813" y="4000500"/>
            <a:ext cx="2000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3200" b="1">
                <a:latin typeface="华文隶书" pitchFamily="2" charset="-122"/>
                <a:ea typeface="华文隶书" pitchFamily="2" charset="-122"/>
                <a:sym typeface="华文新魏" pitchFamily="2" charset="-122"/>
              </a:rPr>
              <a:t>八大内容</a:t>
            </a:r>
            <a:endParaRPr lang="zh-CN" altLang="en-US" sz="3200">
              <a:latin typeface="华文隶书" pitchFamily="2" charset="-122"/>
              <a:ea typeface="华文隶书" pitchFamily="2"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71438" y="428625"/>
            <a:ext cx="8229601" cy="806450"/>
          </a:xfrm>
          <a:prstGeom prst="rect">
            <a:avLst/>
          </a:prstGeom>
          <a:noFill/>
          <a:ln w="9525">
            <a:noFill/>
            <a:miter lim="800000"/>
            <a:headEnd/>
            <a:tailEnd/>
          </a:ln>
        </p:spPr>
        <p:txBody>
          <a:bodyPr anchor="ctr"/>
          <a:lstStyle/>
          <a:p>
            <a:pPr>
              <a:defRPr/>
            </a:pPr>
            <a:r>
              <a:rPr lang="zh-CN" altLang="en-US" sz="3200" kern="0">
                <a:solidFill>
                  <a:schemeClr val="tx2"/>
                </a:solidFill>
                <a:latin typeface="+mj-lt"/>
                <a:ea typeface="+mj-ea"/>
                <a:cs typeface="+mj-cs"/>
              </a:rPr>
              <a:t>      </a:t>
            </a:r>
            <a:r>
              <a:rPr lang="zh-CN" altLang="en-US" sz="3600" kern="0">
                <a:solidFill>
                  <a:schemeClr val="tx2"/>
                </a:solidFill>
                <a:latin typeface="华文中宋" pitchFamily="2" charset="-122"/>
                <a:ea typeface="华文中宋" pitchFamily="2" charset="-122"/>
                <a:cs typeface="+mj-cs"/>
              </a:rPr>
              <a:t>一、农机推广鉴定</a:t>
            </a:r>
            <a:endParaRPr lang="zh-CN" altLang="en-US" sz="3600" kern="0" dirty="0">
              <a:solidFill>
                <a:schemeClr val="tx2"/>
              </a:solidFill>
              <a:latin typeface="华文中宋" pitchFamily="2" charset="-122"/>
              <a:ea typeface="华文中宋" pitchFamily="2" charset="-122"/>
              <a:cs typeface="+mj-cs"/>
            </a:endParaRPr>
          </a:p>
        </p:txBody>
      </p:sp>
      <p:cxnSp>
        <p:nvCxnSpPr>
          <p:cNvPr id="9" name="直接连接符 8"/>
          <p:cNvCxnSpPr/>
          <p:nvPr/>
        </p:nvCxnSpPr>
        <p:spPr>
          <a:xfrm>
            <a:off x="0" y="1285875"/>
            <a:ext cx="9144000" cy="1588"/>
          </a:xfrm>
          <a:prstGeom prst="line">
            <a:avLst/>
          </a:prstGeom>
          <a:ln/>
        </p:spPr>
        <p:style>
          <a:lnRef idx="1">
            <a:schemeClr val="accent2"/>
          </a:lnRef>
          <a:fillRef idx="0">
            <a:schemeClr val="accent2"/>
          </a:fillRef>
          <a:effectRef idx="0">
            <a:schemeClr val="accent2"/>
          </a:effectRef>
          <a:fontRef idx="minor">
            <a:schemeClr val="tx1"/>
          </a:fontRef>
        </p:style>
      </p:cxnSp>
      <p:sp>
        <p:nvSpPr>
          <p:cNvPr id="28676" name="Rectangle 3"/>
          <p:cNvSpPr>
            <a:spLocks noChangeArrowheads="1"/>
          </p:cNvSpPr>
          <p:nvPr/>
        </p:nvSpPr>
        <p:spPr bwMode="gray">
          <a:xfrm flipH="1">
            <a:off x="0" y="1357313"/>
            <a:ext cx="5338763" cy="658812"/>
          </a:xfrm>
          <a:prstGeom prst="rect">
            <a:avLst/>
          </a:prstGeom>
          <a:gradFill rotWithShape="1">
            <a:gsLst>
              <a:gs pos="0">
                <a:srgbClr val="83D3FF"/>
              </a:gs>
              <a:gs pos="50000">
                <a:srgbClr val="B5E2FF"/>
              </a:gs>
              <a:gs pos="100000">
                <a:srgbClr val="DBF0FF"/>
              </a:gs>
            </a:gsLst>
            <a:lin ang="108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28677" name="Text Box 30"/>
          <p:cNvSpPr txBox="1">
            <a:spLocks noChangeArrowheads="1"/>
          </p:cNvSpPr>
          <p:nvPr/>
        </p:nvSpPr>
        <p:spPr bwMode="gray">
          <a:xfrm>
            <a:off x="142875" y="1466850"/>
            <a:ext cx="4857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800" b="1">
                <a:latin typeface="楷体_GB2312" pitchFamily="49" charset="-122"/>
                <a:ea typeface="楷体_GB2312" pitchFamily="49" charset="-122"/>
              </a:rPr>
              <a:t>（八）推广鉴定内容</a:t>
            </a:r>
            <a:endParaRPr lang="en-US" altLang="zh-CN" sz="2800" b="1">
              <a:latin typeface="楷体_GB2312" pitchFamily="49" charset="-122"/>
              <a:ea typeface="楷体_GB2312" pitchFamily="49" charset="-122"/>
            </a:endParaRPr>
          </a:p>
        </p:txBody>
      </p:sp>
      <p:sp>
        <p:nvSpPr>
          <p:cNvPr id="28678" name="AutoShape 3"/>
          <p:cNvSpPr>
            <a:spLocks noChangeArrowheads="1"/>
          </p:cNvSpPr>
          <p:nvPr/>
        </p:nvSpPr>
        <p:spPr bwMode="gray">
          <a:xfrm>
            <a:off x="2836863" y="4876800"/>
            <a:ext cx="5335587" cy="687388"/>
          </a:xfrm>
          <a:prstGeom prst="roundRect">
            <a:avLst>
              <a:gd name="adj" fmla="val 11505"/>
            </a:avLst>
          </a:prstGeom>
          <a:solidFill>
            <a:srgbClr val="009999">
              <a:alpha val="50195"/>
            </a:srgbClr>
          </a:soli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en-US">
              <a:cs typeface="Arial" charset="0"/>
            </a:endParaRPr>
          </a:p>
        </p:txBody>
      </p:sp>
      <p:grpSp>
        <p:nvGrpSpPr>
          <p:cNvPr id="28679" name="Group 4"/>
          <p:cNvGrpSpPr>
            <a:grpSpLocks/>
          </p:cNvGrpSpPr>
          <p:nvPr/>
        </p:nvGrpSpPr>
        <p:grpSpPr bwMode="auto">
          <a:xfrm>
            <a:off x="736600" y="4889500"/>
            <a:ext cx="2613025" cy="687388"/>
            <a:chOff x="370" y="2169"/>
            <a:chExt cx="1790" cy="433"/>
          </a:xfrm>
        </p:grpSpPr>
        <p:sp>
          <p:nvSpPr>
            <p:cNvPr id="10" name="AutoShape 5"/>
            <p:cNvSpPr>
              <a:spLocks noChangeArrowheads="1"/>
            </p:cNvSpPr>
            <p:nvPr/>
          </p:nvSpPr>
          <p:spPr bwMode="gray">
            <a:xfrm>
              <a:off x="1917" y="2249"/>
              <a:ext cx="243" cy="240"/>
            </a:xfrm>
            <a:prstGeom prst="rightArrow">
              <a:avLst>
                <a:gd name="adj1" fmla="val 50000"/>
                <a:gd name="adj2" fmla="val 59423"/>
              </a:avLst>
            </a:prstGeom>
            <a:solidFill>
              <a:srgbClr val="F8F8F8"/>
            </a:solidFill>
            <a:ln w="9525">
              <a:noFill/>
              <a:miter lim="800000"/>
              <a:headEnd/>
              <a:tailEnd/>
            </a:ln>
            <a:effectLst>
              <a:outerShdw dist="71842" dir="2700000" algn="ctr" rotWithShape="0">
                <a:srgbClr val="010101">
                  <a:alpha val="50000"/>
                </a:srgbClr>
              </a:outerShdw>
            </a:effectLst>
          </p:spPr>
          <p:txBody>
            <a:bodyPr wrap="none" anchor="ctr"/>
            <a:lstStyle/>
            <a:p>
              <a:pPr algn="ctr">
                <a:defRPr/>
              </a:pPr>
              <a:endParaRPr lang="zh-CN" altLang="en-US">
                <a:ea typeface="宋体" pitchFamily="2" charset="-122"/>
                <a:cs typeface="Arial" charset="0"/>
              </a:endParaRPr>
            </a:p>
          </p:txBody>
        </p:sp>
        <p:sp>
          <p:nvSpPr>
            <p:cNvPr id="11" name="Freeform 6"/>
            <p:cNvSpPr>
              <a:spLocks/>
            </p:cNvSpPr>
            <p:nvPr/>
          </p:nvSpPr>
          <p:spPr bwMode="gray">
            <a:xfrm>
              <a:off x="370" y="2169"/>
              <a:ext cx="1549" cy="433"/>
            </a:xfrm>
            <a:custGeom>
              <a:avLst/>
              <a:gdLst>
                <a:gd name="T0" fmla="*/ 120 w 1071"/>
                <a:gd name="T1" fmla="*/ 0 h 307"/>
                <a:gd name="T2" fmla="*/ 1546 w 1071"/>
                <a:gd name="T3" fmla="*/ 0 h 307"/>
                <a:gd name="T4" fmla="*/ 1546 w 1071"/>
                <a:gd name="T5" fmla="*/ 279 h 307"/>
                <a:gd name="T6" fmla="*/ 1526 w 1071"/>
                <a:gd name="T7" fmla="*/ 381 h 307"/>
                <a:gd name="T8" fmla="*/ 1428 w 1071"/>
                <a:gd name="T9" fmla="*/ 426 h 307"/>
                <a:gd name="T10" fmla="*/ 0 w 1071"/>
                <a:gd name="T11" fmla="*/ 433 h 307"/>
                <a:gd name="T12" fmla="*/ 0 w 1071"/>
                <a:gd name="T13" fmla="*/ 126 h 307"/>
                <a:gd name="T14" fmla="*/ 30 w 1071"/>
                <a:gd name="T15" fmla="*/ 25 h 307"/>
                <a:gd name="T16" fmla="*/ 120 w 1071"/>
                <a:gd name="T17" fmla="*/ 0 h 3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1" h="307">
                  <a:moveTo>
                    <a:pt x="83" y="0"/>
                  </a:moveTo>
                  <a:lnTo>
                    <a:pt x="1069" y="0"/>
                  </a:lnTo>
                  <a:cubicBezTo>
                    <a:pt x="1069" y="0"/>
                    <a:pt x="1069" y="99"/>
                    <a:pt x="1069" y="198"/>
                  </a:cubicBezTo>
                  <a:cubicBezTo>
                    <a:pt x="1069" y="198"/>
                    <a:pt x="1071" y="248"/>
                    <a:pt x="1055" y="270"/>
                  </a:cubicBezTo>
                  <a:cubicBezTo>
                    <a:pt x="1043" y="288"/>
                    <a:pt x="1019" y="302"/>
                    <a:pt x="987" y="302"/>
                  </a:cubicBezTo>
                  <a:cubicBezTo>
                    <a:pt x="488" y="303"/>
                    <a:pt x="0" y="307"/>
                    <a:pt x="0" y="307"/>
                  </a:cubicBezTo>
                  <a:lnTo>
                    <a:pt x="0" y="89"/>
                  </a:lnTo>
                  <a:cubicBezTo>
                    <a:pt x="3" y="41"/>
                    <a:pt x="7" y="33"/>
                    <a:pt x="21" y="18"/>
                  </a:cubicBezTo>
                  <a:cubicBezTo>
                    <a:pt x="35" y="3"/>
                    <a:pt x="66" y="1"/>
                    <a:pt x="83" y="0"/>
                  </a:cubicBezTo>
                  <a:close/>
                </a:path>
              </a:pathLst>
            </a:custGeom>
            <a:gradFill rotWithShape="1">
              <a:gsLst>
                <a:gs pos="0">
                  <a:srgbClr val="006161"/>
                </a:gs>
                <a:gs pos="50000">
                  <a:srgbClr val="009999"/>
                </a:gs>
                <a:gs pos="100000">
                  <a:srgbClr val="006161"/>
                </a:gs>
              </a:gsLst>
              <a:lin ang="5400000" scaled="1"/>
            </a:gradFill>
            <a:ln w="28575" cap="flat" cmpd="sng">
              <a:solidFill>
                <a:srgbClr val="FFFFFF"/>
              </a:solidFill>
              <a:prstDash val="solid"/>
              <a:round/>
              <a:headEnd/>
              <a:tailEnd/>
            </a:ln>
            <a:effectLst>
              <a:outerShdw dist="71842" dir="2700000" algn="ctr" rotWithShape="0">
                <a:srgbClr val="000000">
                  <a:alpha val="50000"/>
                </a:srgbClr>
              </a:outerShdw>
            </a:effectLst>
          </p:spPr>
          <p:txBody>
            <a:bodyPr wrap="none" anchor="ctr"/>
            <a:lstStyle/>
            <a:p>
              <a:pPr>
                <a:defRPr/>
              </a:pPr>
              <a:endParaRPr lang="zh-CN" altLang="en-US">
                <a:ea typeface="宋体" pitchFamily="2" charset="-122"/>
              </a:endParaRPr>
            </a:p>
          </p:txBody>
        </p:sp>
      </p:grpSp>
      <p:sp>
        <p:nvSpPr>
          <p:cNvPr id="28680" name="AutoShape 7"/>
          <p:cNvSpPr>
            <a:spLocks noChangeArrowheads="1"/>
          </p:cNvSpPr>
          <p:nvPr/>
        </p:nvSpPr>
        <p:spPr bwMode="gray">
          <a:xfrm>
            <a:off x="2776538" y="5943600"/>
            <a:ext cx="5400675" cy="687388"/>
          </a:xfrm>
          <a:prstGeom prst="roundRect">
            <a:avLst>
              <a:gd name="adj" fmla="val 11505"/>
            </a:avLst>
          </a:prstGeom>
          <a:solidFill>
            <a:schemeClr val="accent1">
              <a:alpha val="50195"/>
            </a:schemeClr>
          </a:soli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en-US">
              <a:cs typeface="Arial" charset="0"/>
            </a:endParaRPr>
          </a:p>
        </p:txBody>
      </p:sp>
      <p:grpSp>
        <p:nvGrpSpPr>
          <p:cNvPr id="28681" name="Group 8"/>
          <p:cNvGrpSpPr>
            <a:grpSpLocks/>
          </p:cNvGrpSpPr>
          <p:nvPr/>
        </p:nvGrpSpPr>
        <p:grpSpPr bwMode="auto">
          <a:xfrm>
            <a:off x="698500" y="5956300"/>
            <a:ext cx="2613025" cy="687388"/>
            <a:chOff x="370" y="2169"/>
            <a:chExt cx="1790" cy="433"/>
          </a:xfrm>
        </p:grpSpPr>
        <p:sp>
          <p:nvSpPr>
            <p:cNvPr id="14" name="AutoShape 9"/>
            <p:cNvSpPr>
              <a:spLocks noChangeArrowheads="1"/>
            </p:cNvSpPr>
            <p:nvPr/>
          </p:nvSpPr>
          <p:spPr bwMode="gray">
            <a:xfrm>
              <a:off x="1917" y="2249"/>
              <a:ext cx="243" cy="240"/>
            </a:xfrm>
            <a:prstGeom prst="rightArrow">
              <a:avLst>
                <a:gd name="adj1" fmla="val 50000"/>
                <a:gd name="adj2" fmla="val 59423"/>
              </a:avLst>
            </a:prstGeom>
            <a:solidFill>
              <a:srgbClr val="F8F8F8"/>
            </a:solidFill>
            <a:ln w="9525">
              <a:noFill/>
              <a:miter lim="800000"/>
              <a:headEnd/>
              <a:tailEnd/>
            </a:ln>
            <a:effectLst>
              <a:outerShdw dist="71842" dir="2700000" algn="ctr" rotWithShape="0">
                <a:srgbClr val="010101">
                  <a:alpha val="50000"/>
                </a:srgbClr>
              </a:outerShdw>
            </a:effectLst>
          </p:spPr>
          <p:txBody>
            <a:bodyPr wrap="none" anchor="ctr"/>
            <a:lstStyle/>
            <a:p>
              <a:pPr algn="ctr">
                <a:defRPr/>
              </a:pPr>
              <a:endParaRPr lang="zh-CN" altLang="en-US">
                <a:ea typeface="宋体" pitchFamily="2" charset="-122"/>
                <a:cs typeface="Arial" charset="0"/>
              </a:endParaRPr>
            </a:p>
          </p:txBody>
        </p:sp>
        <p:sp>
          <p:nvSpPr>
            <p:cNvPr id="15" name="Freeform 10"/>
            <p:cNvSpPr>
              <a:spLocks/>
            </p:cNvSpPr>
            <p:nvPr/>
          </p:nvSpPr>
          <p:spPr bwMode="gray">
            <a:xfrm>
              <a:off x="370" y="2169"/>
              <a:ext cx="1549" cy="433"/>
            </a:xfrm>
            <a:custGeom>
              <a:avLst/>
              <a:gdLst>
                <a:gd name="T0" fmla="*/ 83 w 1071"/>
                <a:gd name="T1" fmla="*/ 0 h 307"/>
                <a:gd name="T2" fmla="*/ 1069 w 1071"/>
                <a:gd name="T3" fmla="*/ 0 h 307"/>
                <a:gd name="T4" fmla="*/ 1069 w 1071"/>
                <a:gd name="T5" fmla="*/ 198 h 307"/>
                <a:gd name="T6" fmla="*/ 1055 w 1071"/>
                <a:gd name="T7" fmla="*/ 270 h 307"/>
                <a:gd name="T8" fmla="*/ 987 w 1071"/>
                <a:gd name="T9" fmla="*/ 302 h 307"/>
                <a:gd name="T10" fmla="*/ 0 w 1071"/>
                <a:gd name="T11" fmla="*/ 307 h 307"/>
                <a:gd name="T12" fmla="*/ 0 w 1071"/>
                <a:gd name="T13" fmla="*/ 89 h 307"/>
                <a:gd name="T14" fmla="*/ 21 w 1071"/>
                <a:gd name="T15" fmla="*/ 18 h 307"/>
                <a:gd name="T16" fmla="*/ 83 w 1071"/>
                <a:gd name="T17" fmla="*/ 0 h 3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1"/>
                <a:gd name="T28" fmla="*/ 0 h 307"/>
                <a:gd name="T29" fmla="*/ 1071 w 1071"/>
                <a:gd name="T30" fmla="*/ 307 h 3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1" h="307">
                  <a:moveTo>
                    <a:pt x="83" y="0"/>
                  </a:moveTo>
                  <a:lnTo>
                    <a:pt x="1069" y="0"/>
                  </a:lnTo>
                  <a:cubicBezTo>
                    <a:pt x="1069" y="0"/>
                    <a:pt x="1069" y="99"/>
                    <a:pt x="1069" y="198"/>
                  </a:cubicBezTo>
                  <a:cubicBezTo>
                    <a:pt x="1069" y="198"/>
                    <a:pt x="1071" y="248"/>
                    <a:pt x="1055" y="270"/>
                  </a:cubicBezTo>
                  <a:cubicBezTo>
                    <a:pt x="1043" y="288"/>
                    <a:pt x="1019" y="302"/>
                    <a:pt x="987" y="302"/>
                  </a:cubicBezTo>
                  <a:cubicBezTo>
                    <a:pt x="488" y="303"/>
                    <a:pt x="0" y="307"/>
                    <a:pt x="0" y="307"/>
                  </a:cubicBezTo>
                  <a:lnTo>
                    <a:pt x="0" y="89"/>
                  </a:lnTo>
                  <a:cubicBezTo>
                    <a:pt x="3" y="41"/>
                    <a:pt x="7" y="33"/>
                    <a:pt x="21" y="18"/>
                  </a:cubicBezTo>
                  <a:cubicBezTo>
                    <a:pt x="35" y="3"/>
                    <a:pt x="66" y="1"/>
                    <a:pt x="83" y="0"/>
                  </a:cubicBezTo>
                  <a:close/>
                </a:path>
              </a:pathLst>
            </a:cu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28575">
              <a:solidFill>
                <a:srgbClr val="FFFFFF"/>
              </a:solidFill>
              <a:round/>
              <a:headEnd/>
              <a:tailEnd/>
            </a:ln>
            <a:effectLst>
              <a:outerShdw dist="71842" dir="2700000" algn="ctr" rotWithShape="0">
                <a:srgbClr val="000000">
                  <a:alpha val="50000"/>
                </a:srgbClr>
              </a:outerShdw>
            </a:effectLst>
          </p:spPr>
          <p:txBody>
            <a:bodyPr wrap="none" anchor="ctr"/>
            <a:lstStyle/>
            <a:p>
              <a:pPr algn="ctr">
                <a:defRPr/>
              </a:pPr>
              <a:endParaRPr lang="zh-CN" altLang="en-US">
                <a:ea typeface="宋体" pitchFamily="2" charset="-122"/>
                <a:cs typeface="Arial" charset="0"/>
              </a:endParaRPr>
            </a:p>
          </p:txBody>
        </p:sp>
      </p:grpSp>
      <p:sp>
        <p:nvSpPr>
          <p:cNvPr id="28682" name="AutoShape 11"/>
          <p:cNvSpPr>
            <a:spLocks noChangeArrowheads="1"/>
          </p:cNvSpPr>
          <p:nvPr/>
        </p:nvSpPr>
        <p:spPr bwMode="gray">
          <a:xfrm>
            <a:off x="2838450" y="2784475"/>
            <a:ext cx="5330825" cy="687388"/>
          </a:xfrm>
          <a:prstGeom prst="roundRect">
            <a:avLst>
              <a:gd name="adj" fmla="val 11505"/>
            </a:avLst>
          </a:prstGeom>
          <a:solidFill>
            <a:schemeClr val="accent2">
              <a:alpha val="50195"/>
            </a:schemeClr>
          </a:soli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en-US">
              <a:cs typeface="Arial" charset="0"/>
            </a:endParaRPr>
          </a:p>
        </p:txBody>
      </p:sp>
      <p:grpSp>
        <p:nvGrpSpPr>
          <p:cNvPr id="28683" name="Group 12"/>
          <p:cNvGrpSpPr>
            <a:grpSpLocks/>
          </p:cNvGrpSpPr>
          <p:nvPr/>
        </p:nvGrpSpPr>
        <p:grpSpPr bwMode="auto">
          <a:xfrm>
            <a:off x="762000" y="2768600"/>
            <a:ext cx="2606675" cy="687388"/>
            <a:chOff x="378" y="1065"/>
            <a:chExt cx="1785" cy="433"/>
          </a:xfrm>
        </p:grpSpPr>
        <p:sp>
          <p:nvSpPr>
            <p:cNvPr id="18" name="AutoShape 13"/>
            <p:cNvSpPr>
              <a:spLocks noChangeArrowheads="1"/>
            </p:cNvSpPr>
            <p:nvPr/>
          </p:nvSpPr>
          <p:spPr bwMode="gray">
            <a:xfrm>
              <a:off x="1921" y="1152"/>
              <a:ext cx="242" cy="240"/>
            </a:xfrm>
            <a:prstGeom prst="rightArrow">
              <a:avLst>
                <a:gd name="adj1" fmla="val 50000"/>
                <a:gd name="adj2" fmla="val 59422"/>
              </a:avLst>
            </a:prstGeom>
            <a:solidFill>
              <a:srgbClr val="F8F8F8"/>
            </a:solidFill>
            <a:ln w="9525">
              <a:noFill/>
              <a:miter lim="800000"/>
              <a:headEnd/>
              <a:tailEnd/>
            </a:ln>
            <a:effectLst>
              <a:outerShdw dist="71842" dir="2700000" algn="ctr" rotWithShape="0">
                <a:srgbClr val="010101">
                  <a:alpha val="50000"/>
                </a:srgbClr>
              </a:outerShdw>
            </a:effectLst>
          </p:spPr>
          <p:txBody>
            <a:bodyPr wrap="none" anchor="ctr"/>
            <a:lstStyle/>
            <a:p>
              <a:pPr algn="ctr">
                <a:defRPr/>
              </a:pPr>
              <a:endParaRPr lang="zh-CN" altLang="en-US">
                <a:ea typeface="宋体" pitchFamily="2" charset="-122"/>
                <a:cs typeface="Arial" charset="0"/>
              </a:endParaRPr>
            </a:p>
          </p:txBody>
        </p:sp>
        <p:sp>
          <p:nvSpPr>
            <p:cNvPr id="19" name="Freeform 14"/>
            <p:cNvSpPr>
              <a:spLocks/>
            </p:cNvSpPr>
            <p:nvPr/>
          </p:nvSpPr>
          <p:spPr bwMode="gray">
            <a:xfrm>
              <a:off x="378" y="1065"/>
              <a:ext cx="1549" cy="433"/>
            </a:xfrm>
            <a:custGeom>
              <a:avLst/>
              <a:gdLst>
                <a:gd name="T0" fmla="*/ 83 w 1071"/>
                <a:gd name="T1" fmla="*/ 0 h 307"/>
                <a:gd name="T2" fmla="*/ 1069 w 1071"/>
                <a:gd name="T3" fmla="*/ 0 h 307"/>
                <a:gd name="T4" fmla="*/ 1069 w 1071"/>
                <a:gd name="T5" fmla="*/ 198 h 307"/>
                <a:gd name="T6" fmla="*/ 1055 w 1071"/>
                <a:gd name="T7" fmla="*/ 270 h 307"/>
                <a:gd name="T8" fmla="*/ 987 w 1071"/>
                <a:gd name="T9" fmla="*/ 302 h 307"/>
                <a:gd name="T10" fmla="*/ 0 w 1071"/>
                <a:gd name="T11" fmla="*/ 307 h 307"/>
                <a:gd name="T12" fmla="*/ 0 w 1071"/>
                <a:gd name="T13" fmla="*/ 89 h 307"/>
                <a:gd name="T14" fmla="*/ 21 w 1071"/>
                <a:gd name="T15" fmla="*/ 18 h 307"/>
                <a:gd name="T16" fmla="*/ 83 w 1071"/>
                <a:gd name="T17" fmla="*/ 0 h 3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1"/>
                <a:gd name="T28" fmla="*/ 0 h 307"/>
                <a:gd name="T29" fmla="*/ 1071 w 1071"/>
                <a:gd name="T30" fmla="*/ 307 h 3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1" h="307">
                  <a:moveTo>
                    <a:pt x="83" y="0"/>
                  </a:moveTo>
                  <a:lnTo>
                    <a:pt x="1069" y="0"/>
                  </a:lnTo>
                  <a:cubicBezTo>
                    <a:pt x="1069" y="0"/>
                    <a:pt x="1069" y="99"/>
                    <a:pt x="1069" y="198"/>
                  </a:cubicBezTo>
                  <a:cubicBezTo>
                    <a:pt x="1069" y="198"/>
                    <a:pt x="1071" y="248"/>
                    <a:pt x="1055" y="270"/>
                  </a:cubicBezTo>
                  <a:cubicBezTo>
                    <a:pt x="1043" y="288"/>
                    <a:pt x="1019" y="302"/>
                    <a:pt x="987" y="302"/>
                  </a:cubicBezTo>
                  <a:cubicBezTo>
                    <a:pt x="488" y="303"/>
                    <a:pt x="0" y="307"/>
                    <a:pt x="0" y="307"/>
                  </a:cubicBezTo>
                  <a:lnTo>
                    <a:pt x="0" y="89"/>
                  </a:lnTo>
                  <a:cubicBezTo>
                    <a:pt x="3" y="41"/>
                    <a:pt x="7" y="33"/>
                    <a:pt x="21" y="18"/>
                  </a:cubicBezTo>
                  <a:cubicBezTo>
                    <a:pt x="35" y="3"/>
                    <a:pt x="66" y="1"/>
                    <a:pt x="83" y="0"/>
                  </a:cubicBezTo>
                  <a:close/>
                </a:path>
              </a:pathLst>
            </a:custGeom>
            <a:gradFill rotWithShape="1">
              <a:gsLst>
                <a:gs pos="0">
                  <a:schemeClr val="accent2">
                    <a:gamma/>
                    <a:shade val="66275"/>
                    <a:invGamma/>
                  </a:schemeClr>
                </a:gs>
                <a:gs pos="50000">
                  <a:schemeClr val="accent2"/>
                </a:gs>
                <a:gs pos="100000">
                  <a:schemeClr val="accent2">
                    <a:gamma/>
                    <a:shade val="66275"/>
                    <a:invGamma/>
                  </a:schemeClr>
                </a:gs>
              </a:gsLst>
              <a:lin ang="5400000" scaled="1"/>
            </a:gradFill>
            <a:ln w="28575">
              <a:solidFill>
                <a:srgbClr val="FFFFFF"/>
              </a:solidFill>
              <a:round/>
              <a:headEnd/>
              <a:tailEnd/>
            </a:ln>
            <a:effectLst>
              <a:outerShdw dist="71842" dir="2700000" algn="ctr" rotWithShape="0">
                <a:srgbClr val="000000">
                  <a:alpha val="50000"/>
                </a:srgbClr>
              </a:outerShdw>
            </a:effectLst>
          </p:spPr>
          <p:txBody>
            <a:bodyPr wrap="none" anchor="ctr"/>
            <a:lstStyle/>
            <a:p>
              <a:pPr algn="ctr">
                <a:defRPr/>
              </a:pPr>
              <a:endParaRPr lang="zh-CN" altLang="en-US">
                <a:ea typeface="宋体" pitchFamily="2" charset="-122"/>
                <a:cs typeface="Arial" charset="0"/>
              </a:endParaRPr>
            </a:p>
          </p:txBody>
        </p:sp>
      </p:grpSp>
      <p:sp>
        <p:nvSpPr>
          <p:cNvPr id="28684" name="AutoShape 19"/>
          <p:cNvSpPr>
            <a:spLocks noChangeArrowheads="1"/>
          </p:cNvSpPr>
          <p:nvPr/>
        </p:nvSpPr>
        <p:spPr bwMode="gray">
          <a:xfrm>
            <a:off x="2803525" y="3817938"/>
            <a:ext cx="5356225" cy="687387"/>
          </a:xfrm>
          <a:prstGeom prst="roundRect">
            <a:avLst>
              <a:gd name="adj" fmla="val 11505"/>
            </a:avLst>
          </a:prstGeom>
          <a:solidFill>
            <a:srgbClr val="CC3399">
              <a:alpha val="50195"/>
            </a:srgbClr>
          </a:soli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en-US">
              <a:cs typeface="Arial" charset="0"/>
            </a:endParaRPr>
          </a:p>
        </p:txBody>
      </p:sp>
      <p:grpSp>
        <p:nvGrpSpPr>
          <p:cNvPr id="28685" name="Group 20"/>
          <p:cNvGrpSpPr>
            <a:grpSpLocks/>
          </p:cNvGrpSpPr>
          <p:nvPr/>
        </p:nvGrpSpPr>
        <p:grpSpPr bwMode="auto">
          <a:xfrm>
            <a:off x="727075" y="3810000"/>
            <a:ext cx="2613025" cy="687388"/>
            <a:chOff x="370" y="2169"/>
            <a:chExt cx="1790" cy="433"/>
          </a:xfrm>
        </p:grpSpPr>
        <p:sp>
          <p:nvSpPr>
            <p:cNvPr id="22" name="AutoShape 21"/>
            <p:cNvSpPr>
              <a:spLocks noChangeArrowheads="1"/>
            </p:cNvSpPr>
            <p:nvPr/>
          </p:nvSpPr>
          <p:spPr bwMode="gray">
            <a:xfrm>
              <a:off x="1917" y="2249"/>
              <a:ext cx="243" cy="240"/>
            </a:xfrm>
            <a:prstGeom prst="rightArrow">
              <a:avLst>
                <a:gd name="adj1" fmla="val 50000"/>
                <a:gd name="adj2" fmla="val 59423"/>
              </a:avLst>
            </a:prstGeom>
            <a:solidFill>
              <a:srgbClr val="F8F8F8"/>
            </a:solidFill>
            <a:ln w="9525">
              <a:noFill/>
              <a:miter lim="800000"/>
              <a:headEnd/>
              <a:tailEnd/>
            </a:ln>
            <a:effectLst>
              <a:outerShdw dist="71842" dir="2700000" algn="ctr" rotWithShape="0">
                <a:srgbClr val="010101">
                  <a:alpha val="50000"/>
                </a:srgbClr>
              </a:outerShdw>
            </a:effectLst>
          </p:spPr>
          <p:txBody>
            <a:bodyPr wrap="none" anchor="ctr"/>
            <a:lstStyle/>
            <a:p>
              <a:pPr algn="ctr">
                <a:defRPr/>
              </a:pPr>
              <a:endParaRPr lang="zh-CN" altLang="en-US">
                <a:ea typeface="宋体" pitchFamily="2" charset="-122"/>
                <a:cs typeface="Arial" charset="0"/>
              </a:endParaRPr>
            </a:p>
          </p:txBody>
        </p:sp>
        <p:sp>
          <p:nvSpPr>
            <p:cNvPr id="23" name="Freeform 22"/>
            <p:cNvSpPr>
              <a:spLocks/>
            </p:cNvSpPr>
            <p:nvPr/>
          </p:nvSpPr>
          <p:spPr bwMode="gray">
            <a:xfrm>
              <a:off x="370" y="2169"/>
              <a:ext cx="1549" cy="433"/>
            </a:xfrm>
            <a:custGeom>
              <a:avLst/>
              <a:gdLst>
                <a:gd name="T0" fmla="*/ 120 w 1071"/>
                <a:gd name="T1" fmla="*/ 0 h 307"/>
                <a:gd name="T2" fmla="*/ 1546 w 1071"/>
                <a:gd name="T3" fmla="*/ 0 h 307"/>
                <a:gd name="T4" fmla="*/ 1546 w 1071"/>
                <a:gd name="T5" fmla="*/ 279 h 307"/>
                <a:gd name="T6" fmla="*/ 1526 w 1071"/>
                <a:gd name="T7" fmla="*/ 381 h 307"/>
                <a:gd name="T8" fmla="*/ 1428 w 1071"/>
                <a:gd name="T9" fmla="*/ 426 h 307"/>
                <a:gd name="T10" fmla="*/ 0 w 1071"/>
                <a:gd name="T11" fmla="*/ 433 h 307"/>
                <a:gd name="T12" fmla="*/ 0 w 1071"/>
                <a:gd name="T13" fmla="*/ 126 h 307"/>
                <a:gd name="T14" fmla="*/ 30 w 1071"/>
                <a:gd name="T15" fmla="*/ 25 h 307"/>
                <a:gd name="T16" fmla="*/ 120 w 1071"/>
                <a:gd name="T17" fmla="*/ 0 h 3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1" h="307">
                  <a:moveTo>
                    <a:pt x="83" y="0"/>
                  </a:moveTo>
                  <a:lnTo>
                    <a:pt x="1069" y="0"/>
                  </a:lnTo>
                  <a:cubicBezTo>
                    <a:pt x="1069" y="0"/>
                    <a:pt x="1069" y="99"/>
                    <a:pt x="1069" y="198"/>
                  </a:cubicBezTo>
                  <a:cubicBezTo>
                    <a:pt x="1069" y="198"/>
                    <a:pt x="1071" y="248"/>
                    <a:pt x="1055" y="270"/>
                  </a:cubicBezTo>
                  <a:cubicBezTo>
                    <a:pt x="1043" y="288"/>
                    <a:pt x="1019" y="302"/>
                    <a:pt x="987" y="302"/>
                  </a:cubicBezTo>
                  <a:cubicBezTo>
                    <a:pt x="488" y="303"/>
                    <a:pt x="0" y="307"/>
                    <a:pt x="0" y="307"/>
                  </a:cubicBezTo>
                  <a:lnTo>
                    <a:pt x="0" y="89"/>
                  </a:lnTo>
                  <a:cubicBezTo>
                    <a:pt x="3" y="41"/>
                    <a:pt x="7" y="33"/>
                    <a:pt x="21" y="18"/>
                  </a:cubicBezTo>
                  <a:cubicBezTo>
                    <a:pt x="35" y="3"/>
                    <a:pt x="66" y="1"/>
                    <a:pt x="83" y="0"/>
                  </a:cubicBezTo>
                  <a:close/>
                </a:path>
              </a:pathLst>
            </a:custGeom>
            <a:gradFill rotWithShape="1">
              <a:gsLst>
                <a:gs pos="0">
                  <a:srgbClr val="822061"/>
                </a:gs>
                <a:gs pos="50000">
                  <a:srgbClr val="CC3399"/>
                </a:gs>
                <a:gs pos="100000">
                  <a:srgbClr val="822061"/>
                </a:gs>
              </a:gsLst>
              <a:lin ang="5400000" scaled="1"/>
            </a:gradFill>
            <a:ln w="28575" cap="flat" cmpd="sng">
              <a:solidFill>
                <a:srgbClr val="FFFFFF"/>
              </a:solidFill>
              <a:prstDash val="solid"/>
              <a:round/>
              <a:headEnd/>
              <a:tailEnd/>
            </a:ln>
            <a:effectLst>
              <a:outerShdw dist="71842" dir="2700000" algn="ctr" rotWithShape="0">
                <a:srgbClr val="000000">
                  <a:alpha val="50000"/>
                </a:srgbClr>
              </a:outerShdw>
            </a:effectLst>
          </p:spPr>
          <p:txBody>
            <a:bodyPr wrap="none" anchor="ctr"/>
            <a:lstStyle/>
            <a:p>
              <a:pPr>
                <a:defRPr/>
              </a:pPr>
              <a:endParaRPr lang="zh-CN" altLang="en-US">
                <a:ea typeface="宋体" pitchFamily="2" charset="-122"/>
              </a:endParaRPr>
            </a:p>
          </p:txBody>
        </p:sp>
      </p:grpSp>
      <p:sp>
        <p:nvSpPr>
          <p:cNvPr id="24" name="Rectangle 26"/>
          <p:cNvSpPr>
            <a:spLocks noChangeArrowheads="1"/>
          </p:cNvSpPr>
          <p:nvPr/>
        </p:nvSpPr>
        <p:spPr bwMode="gray">
          <a:xfrm>
            <a:off x="714375" y="2886075"/>
            <a:ext cx="2357438" cy="400050"/>
          </a:xfrm>
          <a:prstGeom prst="rect">
            <a:avLst/>
          </a:prstGeom>
          <a:noFill/>
          <a:ln w="9525" algn="ctr">
            <a:noFill/>
            <a:miter lim="800000"/>
            <a:headEnd/>
            <a:tailEnd/>
          </a:ln>
          <a:effectLst/>
        </p:spPr>
        <p:txBody>
          <a:bodyPr>
            <a:spAutoFit/>
          </a:bodyPr>
          <a:lstStyle/>
          <a:p>
            <a:pPr algn="ctr" eaLnBrk="0" hangingPunct="0">
              <a:defRPr/>
            </a:pPr>
            <a:r>
              <a:rPr lang="zh-CN" altLang="en-US" sz="2000" b="1" spc="-300" dirty="0">
                <a:solidFill>
                  <a:schemeClr val="accent3"/>
                </a:solidFill>
                <a:latin typeface="黑体" pitchFamily="49" charset="-122"/>
                <a:ea typeface="黑体" pitchFamily="49" charset="-122"/>
                <a:sym typeface="Calibri" pitchFamily="34" charset="0"/>
              </a:rPr>
              <a:t>技术要求与性能试验</a:t>
            </a:r>
            <a:endParaRPr lang="en-US" sz="2000" b="1" spc="-300" dirty="0">
              <a:solidFill>
                <a:schemeClr val="accent3"/>
              </a:solidFill>
              <a:effectLst>
                <a:outerShdw blurRad="38100" dist="38100" dir="2700000" algn="tl">
                  <a:srgbClr val="000000"/>
                </a:outerShdw>
              </a:effectLst>
              <a:latin typeface="黑体" pitchFamily="49" charset="-122"/>
              <a:ea typeface="黑体" pitchFamily="49" charset="-122"/>
            </a:endParaRPr>
          </a:p>
        </p:txBody>
      </p:sp>
      <p:sp>
        <p:nvSpPr>
          <p:cNvPr id="25" name="Rectangle 27"/>
          <p:cNvSpPr>
            <a:spLocks noChangeArrowheads="1"/>
          </p:cNvSpPr>
          <p:nvPr/>
        </p:nvSpPr>
        <p:spPr bwMode="gray">
          <a:xfrm>
            <a:off x="955675" y="3949700"/>
            <a:ext cx="1836738" cy="400050"/>
          </a:xfrm>
          <a:prstGeom prst="rect">
            <a:avLst/>
          </a:prstGeom>
          <a:noFill/>
          <a:ln w="9525" algn="ctr">
            <a:noFill/>
            <a:miter lim="800000"/>
            <a:headEnd/>
            <a:tailEnd/>
          </a:ln>
          <a:effectLst/>
        </p:spPr>
        <p:txBody>
          <a:bodyPr>
            <a:spAutoFit/>
          </a:bodyPr>
          <a:lstStyle/>
          <a:p>
            <a:pPr algn="ctr" eaLnBrk="0" hangingPunct="0">
              <a:defRPr/>
            </a:pPr>
            <a:r>
              <a:rPr lang="zh-CN" altLang="en-US" sz="2000" b="1" dirty="0">
                <a:solidFill>
                  <a:schemeClr val="accent3"/>
                </a:solidFill>
                <a:latin typeface="黑体" pitchFamily="49" charset="-122"/>
                <a:ea typeface="黑体" pitchFamily="49" charset="-122"/>
                <a:sym typeface="Calibri" pitchFamily="34" charset="0"/>
              </a:rPr>
              <a:t>安全检查</a:t>
            </a:r>
            <a:endParaRPr lang="en-US" sz="2000" b="1" dirty="0">
              <a:solidFill>
                <a:schemeClr val="accent3"/>
              </a:solidFill>
              <a:effectLst>
                <a:outerShdw blurRad="38100" dist="38100" dir="2700000" algn="tl">
                  <a:srgbClr val="000000"/>
                </a:outerShdw>
              </a:effectLst>
              <a:latin typeface="黑体" pitchFamily="49" charset="-122"/>
              <a:ea typeface="黑体" pitchFamily="49" charset="-122"/>
            </a:endParaRPr>
          </a:p>
        </p:txBody>
      </p:sp>
      <p:sp>
        <p:nvSpPr>
          <p:cNvPr id="26" name="Rectangle 29"/>
          <p:cNvSpPr>
            <a:spLocks noChangeArrowheads="1"/>
          </p:cNvSpPr>
          <p:nvPr/>
        </p:nvSpPr>
        <p:spPr bwMode="gray">
          <a:xfrm>
            <a:off x="955675" y="5035550"/>
            <a:ext cx="1836738" cy="400050"/>
          </a:xfrm>
          <a:prstGeom prst="rect">
            <a:avLst/>
          </a:prstGeom>
          <a:noFill/>
          <a:ln w="9525" algn="ctr">
            <a:noFill/>
            <a:miter lim="800000"/>
            <a:headEnd/>
            <a:tailEnd/>
          </a:ln>
          <a:effectLst/>
        </p:spPr>
        <p:txBody>
          <a:bodyPr>
            <a:spAutoFit/>
          </a:bodyPr>
          <a:lstStyle/>
          <a:p>
            <a:pPr algn="ctr" eaLnBrk="0" hangingPunct="0">
              <a:defRPr/>
            </a:pPr>
            <a:r>
              <a:rPr lang="zh-CN" altLang="en-US" sz="2000" b="1" dirty="0">
                <a:solidFill>
                  <a:schemeClr val="accent3"/>
                </a:solidFill>
                <a:latin typeface="黑体" pitchFamily="49" charset="-122"/>
                <a:ea typeface="黑体" pitchFamily="49" charset="-122"/>
                <a:sym typeface="Calibri" pitchFamily="34" charset="0"/>
              </a:rPr>
              <a:t>可靠性试验</a:t>
            </a:r>
            <a:endParaRPr lang="en-US" sz="2000" b="1" dirty="0">
              <a:solidFill>
                <a:schemeClr val="accent3"/>
              </a:solidFill>
              <a:effectLst>
                <a:outerShdw blurRad="38100" dist="38100" dir="2700000" algn="tl">
                  <a:srgbClr val="000000"/>
                </a:outerShdw>
              </a:effectLst>
              <a:latin typeface="黑体" pitchFamily="49" charset="-122"/>
              <a:ea typeface="黑体" pitchFamily="49" charset="-122"/>
            </a:endParaRPr>
          </a:p>
        </p:txBody>
      </p:sp>
      <p:sp>
        <p:nvSpPr>
          <p:cNvPr id="27" name="Rectangle 30"/>
          <p:cNvSpPr>
            <a:spLocks noChangeArrowheads="1"/>
          </p:cNvSpPr>
          <p:nvPr/>
        </p:nvSpPr>
        <p:spPr bwMode="gray">
          <a:xfrm>
            <a:off x="955675" y="6081713"/>
            <a:ext cx="1836738" cy="400050"/>
          </a:xfrm>
          <a:prstGeom prst="rect">
            <a:avLst/>
          </a:prstGeom>
          <a:noFill/>
          <a:ln w="9525" algn="ctr">
            <a:noFill/>
            <a:miter lim="800000"/>
            <a:headEnd/>
            <a:tailEnd/>
          </a:ln>
          <a:effectLst/>
        </p:spPr>
        <p:txBody>
          <a:bodyPr>
            <a:spAutoFit/>
          </a:bodyPr>
          <a:lstStyle/>
          <a:p>
            <a:pPr algn="ctr" eaLnBrk="0" hangingPunct="0">
              <a:defRPr/>
            </a:pPr>
            <a:r>
              <a:rPr lang="zh-CN" altLang="en-US" sz="2000" dirty="0">
                <a:solidFill>
                  <a:schemeClr val="accent3"/>
                </a:solidFill>
                <a:latin typeface="黑体" pitchFamily="49" charset="-122"/>
                <a:ea typeface="黑体" pitchFamily="49" charset="-122"/>
                <a:sym typeface="Calibri" pitchFamily="34" charset="0"/>
              </a:rPr>
              <a:t>适用性评价</a:t>
            </a:r>
            <a:endParaRPr lang="en-US" sz="2000" dirty="0">
              <a:solidFill>
                <a:schemeClr val="accent3"/>
              </a:solidFill>
              <a:effectLst>
                <a:outerShdw blurRad="38100" dist="38100" dir="2700000" algn="tl">
                  <a:srgbClr val="000000"/>
                </a:outerShdw>
              </a:effectLst>
              <a:latin typeface="黑体" pitchFamily="49" charset="-122"/>
              <a:ea typeface="黑体" pitchFamily="49" charset="-122"/>
            </a:endParaRPr>
          </a:p>
        </p:txBody>
      </p:sp>
      <p:sp>
        <p:nvSpPr>
          <p:cNvPr id="28690" name="Text Box 31"/>
          <p:cNvSpPr txBox="1">
            <a:spLocks noChangeArrowheads="1"/>
          </p:cNvSpPr>
          <p:nvPr/>
        </p:nvSpPr>
        <p:spPr bwMode="auto">
          <a:xfrm>
            <a:off x="3352800" y="2928938"/>
            <a:ext cx="480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000">
                <a:latin typeface="楷体_GB2312" pitchFamily="49" charset="-122"/>
                <a:ea typeface="楷体_GB2312" pitchFamily="49" charset="-122"/>
                <a:sym typeface="Calibri" pitchFamily="34" charset="0"/>
              </a:rPr>
              <a:t>抽取样品，进行核测检查和作业性能试验</a:t>
            </a:r>
            <a:endParaRPr lang="en-US" altLang="zh-CN" sz="2000">
              <a:solidFill>
                <a:srgbClr val="000000"/>
              </a:solidFill>
              <a:latin typeface="楷体_GB2312" pitchFamily="49" charset="-122"/>
              <a:ea typeface="楷体_GB2312" pitchFamily="49" charset="-122"/>
              <a:cs typeface="Arial" charset="0"/>
            </a:endParaRPr>
          </a:p>
        </p:txBody>
      </p:sp>
      <p:sp>
        <p:nvSpPr>
          <p:cNvPr id="28691" name="Text Box 32"/>
          <p:cNvSpPr txBox="1">
            <a:spLocks noChangeArrowheads="1"/>
          </p:cNvSpPr>
          <p:nvPr/>
        </p:nvSpPr>
        <p:spPr bwMode="auto">
          <a:xfrm>
            <a:off x="3352800" y="3786188"/>
            <a:ext cx="4791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000">
                <a:latin typeface="楷体_GB2312" pitchFamily="49" charset="-122"/>
                <a:ea typeface="楷体_GB2312" pitchFamily="49" charset="-122"/>
                <a:sym typeface="Calibri" pitchFamily="34" charset="0"/>
              </a:rPr>
              <a:t>对样机安全防护、安全使用、安全警示标志等进行检查评价</a:t>
            </a:r>
            <a:endParaRPr lang="en-US" altLang="zh-CN" sz="2000">
              <a:solidFill>
                <a:srgbClr val="000000"/>
              </a:solidFill>
              <a:latin typeface="楷体_GB2312" pitchFamily="49" charset="-122"/>
              <a:ea typeface="楷体_GB2312" pitchFamily="49" charset="-122"/>
              <a:cs typeface="Arial" charset="0"/>
            </a:endParaRPr>
          </a:p>
        </p:txBody>
      </p:sp>
      <p:sp>
        <p:nvSpPr>
          <p:cNvPr id="28692" name="Text Box 34"/>
          <p:cNvSpPr txBox="1">
            <a:spLocks noChangeArrowheads="1"/>
          </p:cNvSpPr>
          <p:nvPr/>
        </p:nvSpPr>
        <p:spPr bwMode="auto">
          <a:xfrm>
            <a:off x="3352800" y="4857750"/>
            <a:ext cx="4791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000">
                <a:latin typeface="楷体_GB2312" pitchFamily="49" charset="-122"/>
                <a:ea typeface="楷体_GB2312" pitchFamily="49" charset="-122"/>
                <a:sym typeface="Calibri" pitchFamily="34" charset="0"/>
              </a:rPr>
              <a:t>依据大纲规定，或进行可靠性试验、或进行生产考核、或用户调查</a:t>
            </a:r>
            <a:endParaRPr lang="en-US" altLang="zh-CN" sz="2000">
              <a:latin typeface="楷体_GB2312" pitchFamily="49" charset="-122"/>
              <a:ea typeface="楷体_GB2312" pitchFamily="49" charset="-122"/>
              <a:sym typeface="Calibri" pitchFamily="34" charset="0"/>
            </a:endParaRPr>
          </a:p>
        </p:txBody>
      </p:sp>
      <p:sp>
        <p:nvSpPr>
          <p:cNvPr id="28693" name="Text Box 35"/>
          <p:cNvSpPr txBox="1">
            <a:spLocks noChangeArrowheads="1"/>
          </p:cNvSpPr>
          <p:nvPr/>
        </p:nvSpPr>
        <p:spPr bwMode="auto">
          <a:xfrm>
            <a:off x="3352800" y="6072188"/>
            <a:ext cx="480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000">
                <a:latin typeface="楷体_GB2312" pitchFamily="49" charset="-122"/>
                <a:ea typeface="楷体_GB2312" pitchFamily="49" charset="-122"/>
                <a:sym typeface="Calibri" pitchFamily="34" charset="0"/>
              </a:rPr>
              <a:t>根据检测和调查信息进行评价</a:t>
            </a:r>
            <a:r>
              <a:rPr lang="en-US" altLang="zh-CN" sz="2000">
                <a:latin typeface="楷体_GB2312" pitchFamily="49" charset="-122"/>
                <a:ea typeface="楷体_GB2312" pitchFamily="49" charset="-122"/>
                <a:sym typeface="Calibri" pitchFamily="34" charset="0"/>
              </a:rPr>
              <a:t>.</a:t>
            </a:r>
          </a:p>
        </p:txBody>
      </p:sp>
      <p:sp>
        <p:nvSpPr>
          <p:cNvPr id="28694" name="矩形 31"/>
          <p:cNvSpPr>
            <a:spLocks noChangeArrowheads="1"/>
          </p:cNvSpPr>
          <p:nvPr/>
        </p:nvSpPr>
        <p:spPr bwMode="auto">
          <a:xfrm>
            <a:off x="428625" y="2143125"/>
            <a:ext cx="8358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000">
                <a:latin typeface="黑体" pitchFamily="49" charset="-122"/>
                <a:ea typeface="黑体" pitchFamily="49" charset="-122"/>
                <a:sym typeface="Calibri" pitchFamily="34" charset="0"/>
              </a:rPr>
              <a:t>所有八项内容必须全部符合大纲要求，推广鉴定才能给予通过鉴定的结论</a:t>
            </a:r>
            <a:endParaRPr lang="zh-CN" altLang="en-US" sz="2000">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71438" y="428625"/>
            <a:ext cx="8229601" cy="806450"/>
          </a:xfrm>
          <a:prstGeom prst="rect">
            <a:avLst/>
          </a:prstGeom>
          <a:noFill/>
          <a:ln w="9525">
            <a:noFill/>
            <a:miter lim="800000"/>
            <a:headEnd/>
            <a:tailEnd/>
          </a:ln>
        </p:spPr>
        <p:txBody>
          <a:bodyPr anchor="ctr"/>
          <a:lstStyle/>
          <a:p>
            <a:pPr>
              <a:defRPr/>
            </a:pPr>
            <a:r>
              <a:rPr lang="zh-CN" altLang="en-US" sz="3200" kern="0">
                <a:solidFill>
                  <a:schemeClr val="tx2"/>
                </a:solidFill>
                <a:latin typeface="+mj-lt"/>
                <a:ea typeface="+mj-ea"/>
                <a:cs typeface="+mj-cs"/>
              </a:rPr>
              <a:t>      </a:t>
            </a:r>
            <a:r>
              <a:rPr lang="zh-CN" altLang="en-US" sz="3600" kern="0">
                <a:solidFill>
                  <a:schemeClr val="tx2"/>
                </a:solidFill>
                <a:latin typeface="华文中宋" pitchFamily="2" charset="-122"/>
                <a:ea typeface="华文中宋" pitchFamily="2" charset="-122"/>
                <a:cs typeface="+mj-cs"/>
              </a:rPr>
              <a:t>一、农机推广鉴定</a:t>
            </a:r>
            <a:endParaRPr lang="zh-CN" altLang="en-US" sz="3600" kern="0" dirty="0">
              <a:solidFill>
                <a:schemeClr val="tx2"/>
              </a:solidFill>
              <a:latin typeface="华文中宋" pitchFamily="2" charset="-122"/>
              <a:ea typeface="华文中宋" pitchFamily="2" charset="-122"/>
              <a:cs typeface="+mj-cs"/>
            </a:endParaRPr>
          </a:p>
        </p:txBody>
      </p:sp>
      <p:cxnSp>
        <p:nvCxnSpPr>
          <p:cNvPr id="9" name="直接连接符 8"/>
          <p:cNvCxnSpPr/>
          <p:nvPr/>
        </p:nvCxnSpPr>
        <p:spPr>
          <a:xfrm>
            <a:off x="0" y="1285875"/>
            <a:ext cx="9144000" cy="1588"/>
          </a:xfrm>
          <a:prstGeom prst="line">
            <a:avLst/>
          </a:prstGeom>
          <a:ln/>
        </p:spPr>
        <p:style>
          <a:lnRef idx="1">
            <a:schemeClr val="accent2"/>
          </a:lnRef>
          <a:fillRef idx="0">
            <a:schemeClr val="accent2"/>
          </a:fillRef>
          <a:effectRef idx="0">
            <a:schemeClr val="accent2"/>
          </a:effectRef>
          <a:fontRef idx="minor">
            <a:schemeClr val="tx1"/>
          </a:fontRef>
        </p:style>
      </p:cxnSp>
      <p:sp>
        <p:nvSpPr>
          <p:cNvPr id="29700" name="Rectangle 3"/>
          <p:cNvSpPr>
            <a:spLocks noChangeArrowheads="1"/>
          </p:cNvSpPr>
          <p:nvPr/>
        </p:nvSpPr>
        <p:spPr bwMode="gray">
          <a:xfrm flipH="1">
            <a:off x="0" y="1357313"/>
            <a:ext cx="5338763" cy="658812"/>
          </a:xfrm>
          <a:prstGeom prst="rect">
            <a:avLst/>
          </a:prstGeom>
          <a:gradFill rotWithShape="1">
            <a:gsLst>
              <a:gs pos="0">
                <a:srgbClr val="83D3FF"/>
              </a:gs>
              <a:gs pos="50000">
                <a:srgbClr val="B5E2FF"/>
              </a:gs>
              <a:gs pos="100000">
                <a:srgbClr val="DBF0FF"/>
              </a:gs>
            </a:gsLst>
            <a:lin ang="108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29701" name="Text Box 30"/>
          <p:cNvSpPr txBox="1">
            <a:spLocks noChangeArrowheads="1"/>
          </p:cNvSpPr>
          <p:nvPr/>
        </p:nvSpPr>
        <p:spPr bwMode="gray">
          <a:xfrm>
            <a:off x="142875" y="1466850"/>
            <a:ext cx="4857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800" b="1">
                <a:latin typeface="楷体_GB2312" pitchFamily="49" charset="-122"/>
                <a:ea typeface="楷体_GB2312" pitchFamily="49" charset="-122"/>
              </a:rPr>
              <a:t>（八）推广鉴定内容</a:t>
            </a:r>
            <a:endParaRPr lang="en-US" altLang="zh-CN" sz="2800" b="1">
              <a:latin typeface="楷体_GB2312" pitchFamily="49" charset="-122"/>
              <a:ea typeface="楷体_GB2312" pitchFamily="49" charset="-122"/>
            </a:endParaRPr>
          </a:p>
        </p:txBody>
      </p:sp>
      <p:sp>
        <p:nvSpPr>
          <p:cNvPr id="29702" name="AutoShape 3"/>
          <p:cNvSpPr>
            <a:spLocks noChangeArrowheads="1"/>
          </p:cNvSpPr>
          <p:nvPr/>
        </p:nvSpPr>
        <p:spPr bwMode="gray">
          <a:xfrm>
            <a:off x="2836863" y="4465638"/>
            <a:ext cx="5335587" cy="687387"/>
          </a:xfrm>
          <a:prstGeom prst="roundRect">
            <a:avLst>
              <a:gd name="adj" fmla="val 11505"/>
            </a:avLst>
          </a:prstGeom>
          <a:solidFill>
            <a:srgbClr val="009999">
              <a:alpha val="50195"/>
            </a:srgbClr>
          </a:soli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en-US">
              <a:cs typeface="Arial" charset="0"/>
            </a:endParaRPr>
          </a:p>
        </p:txBody>
      </p:sp>
      <p:grpSp>
        <p:nvGrpSpPr>
          <p:cNvPr id="29703" name="Group 4"/>
          <p:cNvGrpSpPr>
            <a:grpSpLocks/>
          </p:cNvGrpSpPr>
          <p:nvPr/>
        </p:nvGrpSpPr>
        <p:grpSpPr bwMode="auto">
          <a:xfrm>
            <a:off x="736600" y="4478338"/>
            <a:ext cx="2613025" cy="687387"/>
            <a:chOff x="370" y="2169"/>
            <a:chExt cx="1790" cy="433"/>
          </a:xfrm>
        </p:grpSpPr>
        <p:sp>
          <p:nvSpPr>
            <p:cNvPr id="10" name="AutoShape 5"/>
            <p:cNvSpPr>
              <a:spLocks noChangeArrowheads="1"/>
            </p:cNvSpPr>
            <p:nvPr/>
          </p:nvSpPr>
          <p:spPr bwMode="gray">
            <a:xfrm>
              <a:off x="1917" y="2249"/>
              <a:ext cx="243" cy="240"/>
            </a:xfrm>
            <a:prstGeom prst="rightArrow">
              <a:avLst>
                <a:gd name="adj1" fmla="val 50000"/>
                <a:gd name="adj2" fmla="val 59423"/>
              </a:avLst>
            </a:prstGeom>
            <a:solidFill>
              <a:srgbClr val="F8F8F8"/>
            </a:solidFill>
            <a:ln w="9525">
              <a:noFill/>
              <a:miter lim="800000"/>
              <a:headEnd/>
              <a:tailEnd/>
            </a:ln>
            <a:effectLst>
              <a:outerShdw dist="71842" dir="2700000" algn="ctr" rotWithShape="0">
                <a:srgbClr val="010101">
                  <a:alpha val="50000"/>
                </a:srgbClr>
              </a:outerShdw>
            </a:effectLst>
          </p:spPr>
          <p:txBody>
            <a:bodyPr wrap="none" anchor="ctr"/>
            <a:lstStyle/>
            <a:p>
              <a:pPr algn="ctr">
                <a:defRPr/>
              </a:pPr>
              <a:endParaRPr lang="zh-CN" altLang="en-US">
                <a:ea typeface="宋体" pitchFamily="2" charset="-122"/>
                <a:cs typeface="Arial" charset="0"/>
              </a:endParaRPr>
            </a:p>
          </p:txBody>
        </p:sp>
        <p:sp>
          <p:nvSpPr>
            <p:cNvPr id="11" name="Freeform 6"/>
            <p:cNvSpPr>
              <a:spLocks/>
            </p:cNvSpPr>
            <p:nvPr/>
          </p:nvSpPr>
          <p:spPr bwMode="gray">
            <a:xfrm>
              <a:off x="370" y="2169"/>
              <a:ext cx="1549" cy="433"/>
            </a:xfrm>
            <a:custGeom>
              <a:avLst/>
              <a:gdLst>
                <a:gd name="T0" fmla="*/ 120 w 1071"/>
                <a:gd name="T1" fmla="*/ 0 h 307"/>
                <a:gd name="T2" fmla="*/ 1546 w 1071"/>
                <a:gd name="T3" fmla="*/ 0 h 307"/>
                <a:gd name="T4" fmla="*/ 1546 w 1071"/>
                <a:gd name="T5" fmla="*/ 279 h 307"/>
                <a:gd name="T6" fmla="*/ 1526 w 1071"/>
                <a:gd name="T7" fmla="*/ 381 h 307"/>
                <a:gd name="T8" fmla="*/ 1428 w 1071"/>
                <a:gd name="T9" fmla="*/ 426 h 307"/>
                <a:gd name="T10" fmla="*/ 0 w 1071"/>
                <a:gd name="T11" fmla="*/ 433 h 307"/>
                <a:gd name="T12" fmla="*/ 0 w 1071"/>
                <a:gd name="T13" fmla="*/ 126 h 307"/>
                <a:gd name="T14" fmla="*/ 30 w 1071"/>
                <a:gd name="T15" fmla="*/ 25 h 307"/>
                <a:gd name="T16" fmla="*/ 120 w 1071"/>
                <a:gd name="T17" fmla="*/ 0 h 3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1" h="307">
                  <a:moveTo>
                    <a:pt x="83" y="0"/>
                  </a:moveTo>
                  <a:lnTo>
                    <a:pt x="1069" y="0"/>
                  </a:lnTo>
                  <a:cubicBezTo>
                    <a:pt x="1069" y="0"/>
                    <a:pt x="1069" y="99"/>
                    <a:pt x="1069" y="198"/>
                  </a:cubicBezTo>
                  <a:cubicBezTo>
                    <a:pt x="1069" y="198"/>
                    <a:pt x="1071" y="248"/>
                    <a:pt x="1055" y="270"/>
                  </a:cubicBezTo>
                  <a:cubicBezTo>
                    <a:pt x="1043" y="288"/>
                    <a:pt x="1019" y="302"/>
                    <a:pt x="987" y="302"/>
                  </a:cubicBezTo>
                  <a:cubicBezTo>
                    <a:pt x="488" y="303"/>
                    <a:pt x="0" y="307"/>
                    <a:pt x="0" y="307"/>
                  </a:cubicBezTo>
                  <a:lnTo>
                    <a:pt x="0" y="89"/>
                  </a:lnTo>
                  <a:cubicBezTo>
                    <a:pt x="3" y="41"/>
                    <a:pt x="7" y="33"/>
                    <a:pt x="21" y="18"/>
                  </a:cubicBezTo>
                  <a:cubicBezTo>
                    <a:pt x="35" y="3"/>
                    <a:pt x="66" y="1"/>
                    <a:pt x="83" y="0"/>
                  </a:cubicBezTo>
                  <a:close/>
                </a:path>
              </a:pathLst>
            </a:custGeom>
            <a:gradFill rotWithShape="1">
              <a:gsLst>
                <a:gs pos="0">
                  <a:srgbClr val="006161"/>
                </a:gs>
                <a:gs pos="50000">
                  <a:srgbClr val="009999"/>
                </a:gs>
                <a:gs pos="100000">
                  <a:srgbClr val="006161"/>
                </a:gs>
              </a:gsLst>
              <a:lin ang="5400000" scaled="1"/>
            </a:gradFill>
            <a:ln w="28575" cap="flat" cmpd="sng">
              <a:solidFill>
                <a:srgbClr val="FFFFFF"/>
              </a:solidFill>
              <a:prstDash val="solid"/>
              <a:round/>
              <a:headEnd/>
              <a:tailEnd/>
            </a:ln>
            <a:effectLst>
              <a:outerShdw dist="71842" dir="2700000" algn="ctr" rotWithShape="0">
                <a:srgbClr val="000000">
                  <a:alpha val="50000"/>
                </a:srgbClr>
              </a:outerShdw>
            </a:effectLst>
          </p:spPr>
          <p:txBody>
            <a:bodyPr wrap="none" anchor="ctr"/>
            <a:lstStyle/>
            <a:p>
              <a:pPr>
                <a:defRPr/>
              </a:pPr>
              <a:endParaRPr lang="zh-CN" altLang="en-US">
                <a:ea typeface="宋体" pitchFamily="2" charset="-122"/>
              </a:endParaRPr>
            </a:p>
          </p:txBody>
        </p:sp>
      </p:grpSp>
      <p:sp>
        <p:nvSpPr>
          <p:cNvPr id="29704" name="AutoShape 7"/>
          <p:cNvSpPr>
            <a:spLocks noChangeArrowheads="1"/>
          </p:cNvSpPr>
          <p:nvPr/>
        </p:nvSpPr>
        <p:spPr bwMode="gray">
          <a:xfrm>
            <a:off x="2776538" y="5532438"/>
            <a:ext cx="5400675" cy="687387"/>
          </a:xfrm>
          <a:prstGeom prst="roundRect">
            <a:avLst>
              <a:gd name="adj" fmla="val 11505"/>
            </a:avLst>
          </a:prstGeom>
          <a:solidFill>
            <a:schemeClr val="accent1">
              <a:alpha val="50195"/>
            </a:schemeClr>
          </a:soli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en-US">
              <a:cs typeface="Arial" charset="0"/>
            </a:endParaRPr>
          </a:p>
        </p:txBody>
      </p:sp>
      <p:grpSp>
        <p:nvGrpSpPr>
          <p:cNvPr id="29705" name="Group 8"/>
          <p:cNvGrpSpPr>
            <a:grpSpLocks/>
          </p:cNvGrpSpPr>
          <p:nvPr/>
        </p:nvGrpSpPr>
        <p:grpSpPr bwMode="auto">
          <a:xfrm>
            <a:off x="698500" y="5545138"/>
            <a:ext cx="2613025" cy="687387"/>
            <a:chOff x="370" y="2169"/>
            <a:chExt cx="1790" cy="433"/>
          </a:xfrm>
        </p:grpSpPr>
        <p:sp>
          <p:nvSpPr>
            <p:cNvPr id="14" name="AutoShape 9"/>
            <p:cNvSpPr>
              <a:spLocks noChangeArrowheads="1"/>
            </p:cNvSpPr>
            <p:nvPr/>
          </p:nvSpPr>
          <p:spPr bwMode="gray">
            <a:xfrm>
              <a:off x="1917" y="2249"/>
              <a:ext cx="243" cy="240"/>
            </a:xfrm>
            <a:prstGeom prst="rightArrow">
              <a:avLst>
                <a:gd name="adj1" fmla="val 50000"/>
                <a:gd name="adj2" fmla="val 59423"/>
              </a:avLst>
            </a:prstGeom>
            <a:solidFill>
              <a:srgbClr val="F8F8F8"/>
            </a:solidFill>
            <a:ln w="9525">
              <a:noFill/>
              <a:miter lim="800000"/>
              <a:headEnd/>
              <a:tailEnd/>
            </a:ln>
            <a:effectLst>
              <a:outerShdw dist="71842" dir="2700000" algn="ctr" rotWithShape="0">
                <a:srgbClr val="010101">
                  <a:alpha val="50000"/>
                </a:srgbClr>
              </a:outerShdw>
            </a:effectLst>
          </p:spPr>
          <p:txBody>
            <a:bodyPr wrap="none" anchor="ctr"/>
            <a:lstStyle/>
            <a:p>
              <a:pPr algn="ctr">
                <a:defRPr/>
              </a:pPr>
              <a:endParaRPr lang="zh-CN" altLang="en-US">
                <a:ea typeface="宋体" pitchFamily="2" charset="-122"/>
                <a:cs typeface="Arial" charset="0"/>
              </a:endParaRPr>
            </a:p>
          </p:txBody>
        </p:sp>
        <p:sp>
          <p:nvSpPr>
            <p:cNvPr id="15" name="Freeform 10"/>
            <p:cNvSpPr>
              <a:spLocks/>
            </p:cNvSpPr>
            <p:nvPr/>
          </p:nvSpPr>
          <p:spPr bwMode="gray">
            <a:xfrm>
              <a:off x="370" y="2169"/>
              <a:ext cx="1549" cy="433"/>
            </a:xfrm>
            <a:custGeom>
              <a:avLst/>
              <a:gdLst>
                <a:gd name="T0" fmla="*/ 83 w 1071"/>
                <a:gd name="T1" fmla="*/ 0 h 307"/>
                <a:gd name="T2" fmla="*/ 1069 w 1071"/>
                <a:gd name="T3" fmla="*/ 0 h 307"/>
                <a:gd name="T4" fmla="*/ 1069 w 1071"/>
                <a:gd name="T5" fmla="*/ 198 h 307"/>
                <a:gd name="T6" fmla="*/ 1055 w 1071"/>
                <a:gd name="T7" fmla="*/ 270 h 307"/>
                <a:gd name="T8" fmla="*/ 987 w 1071"/>
                <a:gd name="T9" fmla="*/ 302 h 307"/>
                <a:gd name="T10" fmla="*/ 0 w 1071"/>
                <a:gd name="T11" fmla="*/ 307 h 307"/>
                <a:gd name="T12" fmla="*/ 0 w 1071"/>
                <a:gd name="T13" fmla="*/ 89 h 307"/>
                <a:gd name="T14" fmla="*/ 21 w 1071"/>
                <a:gd name="T15" fmla="*/ 18 h 307"/>
                <a:gd name="T16" fmla="*/ 83 w 1071"/>
                <a:gd name="T17" fmla="*/ 0 h 3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1"/>
                <a:gd name="T28" fmla="*/ 0 h 307"/>
                <a:gd name="T29" fmla="*/ 1071 w 1071"/>
                <a:gd name="T30" fmla="*/ 307 h 3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1" h="307">
                  <a:moveTo>
                    <a:pt x="83" y="0"/>
                  </a:moveTo>
                  <a:lnTo>
                    <a:pt x="1069" y="0"/>
                  </a:lnTo>
                  <a:cubicBezTo>
                    <a:pt x="1069" y="0"/>
                    <a:pt x="1069" y="99"/>
                    <a:pt x="1069" y="198"/>
                  </a:cubicBezTo>
                  <a:cubicBezTo>
                    <a:pt x="1069" y="198"/>
                    <a:pt x="1071" y="248"/>
                    <a:pt x="1055" y="270"/>
                  </a:cubicBezTo>
                  <a:cubicBezTo>
                    <a:pt x="1043" y="288"/>
                    <a:pt x="1019" y="302"/>
                    <a:pt x="987" y="302"/>
                  </a:cubicBezTo>
                  <a:cubicBezTo>
                    <a:pt x="488" y="303"/>
                    <a:pt x="0" y="307"/>
                    <a:pt x="0" y="307"/>
                  </a:cubicBezTo>
                  <a:lnTo>
                    <a:pt x="0" y="89"/>
                  </a:lnTo>
                  <a:cubicBezTo>
                    <a:pt x="3" y="41"/>
                    <a:pt x="7" y="33"/>
                    <a:pt x="21" y="18"/>
                  </a:cubicBezTo>
                  <a:cubicBezTo>
                    <a:pt x="35" y="3"/>
                    <a:pt x="66" y="1"/>
                    <a:pt x="83" y="0"/>
                  </a:cubicBezTo>
                  <a:close/>
                </a:path>
              </a:pathLst>
            </a:cu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28575">
              <a:solidFill>
                <a:srgbClr val="FFFFFF"/>
              </a:solidFill>
              <a:round/>
              <a:headEnd/>
              <a:tailEnd/>
            </a:ln>
            <a:effectLst>
              <a:outerShdw dist="71842" dir="2700000" algn="ctr" rotWithShape="0">
                <a:srgbClr val="000000">
                  <a:alpha val="50000"/>
                </a:srgbClr>
              </a:outerShdw>
            </a:effectLst>
          </p:spPr>
          <p:txBody>
            <a:bodyPr wrap="none" anchor="ctr"/>
            <a:lstStyle/>
            <a:p>
              <a:pPr algn="ctr">
                <a:defRPr/>
              </a:pPr>
              <a:endParaRPr lang="zh-CN" altLang="en-US">
                <a:ea typeface="宋体" pitchFamily="2" charset="-122"/>
                <a:cs typeface="Arial" charset="0"/>
              </a:endParaRPr>
            </a:p>
          </p:txBody>
        </p:sp>
      </p:grpSp>
      <p:sp>
        <p:nvSpPr>
          <p:cNvPr id="29706" name="AutoShape 11"/>
          <p:cNvSpPr>
            <a:spLocks noChangeArrowheads="1"/>
          </p:cNvSpPr>
          <p:nvPr/>
        </p:nvSpPr>
        <p:spPr bwMode="gray">
          <a:xfrm>
            <a:off x="2838450" y="2373313"/>
            <a:ext cx="5330825" cy="687387"/>
          </a:xfrm>
          <a:prstGeom prst="roundRect">
            <a:avLst>
              <a:gd name="adj" fmla="val 11505"/>
            </a:avLst>
          </a:prstGeom>
          <a:solidFill>
            <a:schemeClr val="accent2">
              <a:alpha val="50195"/>
            </a:schemeClr>
          </a:soli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en-US">
              <a:cs typeface="Arial" charset="0"/>
            </a:endParaRPr>
          </a:p>
        </p:txBody>
      </p:sp>
      <p:grpSp>
        <p:nvGrpSpPr>
          <p:cNvPr id="29707" name="Group 12"/>
          <p:cNvGrpSpPr>
            <a:grpSpLocks/>
          </p:cNvGrpSpPr>
          <p:nvPr/>
        </p:nvGrpSpPr>
        <p:grpSpPr bwMode="auto">
          <a:xfrm>
            <a:off x="762000" y="2357438"/>
            <a:ext cx="2606675" cy="687387"/>
            <a:chOff x="378" y="1065"/>
            <a:chExt cx="1785" cy="433"/>
          </a:xfrm>
        </p:grpSpPr>
        <p:sp>
          <p:nvSpPr>
            <p:cNvPr id="18" name="AutoShape 13"/>
            <p:cNvSpPr>
              <a:spLocks noChangeArrowheads="1"/>
            </p:cNvSpPr>
            <p:nvPr/>
          </p:nvSpPr>
          <p:spPr bwMode="gray">
            <a:xfrm>
              <a:off x="1921" y="1152"/>
              <a:ext cx="242" cy="240"/>
            </a:xfrm>
            <a:prstGeom prst="rightArrow">
              <a:avLst>
                <a:gd name="adj1" fmla="val 50000"/>
                <a:gd name="adj2" fmla="val 59422"/>
              </a:avLst>
            </a:prstGeom>
            <a:solidFill>
              <a:srgbClr val="F8F8F8"/>
            </a:solidFill>
            <a:ln w="9525">
              <a:noFill/>
              <a:miter lim="800000"/>
              <a:headEnd/>
              <a:tailEnd/>
            </a:ln>
            <a:effectLst>
              <a:outerShdw dist="71842" dir="2700000" algn="ctr" rotWithShape="0">
                <a:srgbClr val="010101">
                  <a:alpha val="50000"/>
                </a:srgbClr>
              </a:outerShdw>
            </a:effectLst>
          </p:spPr>
          <p:txBody>
            <a:bodyPr wrap="none" anchor="ctr"/>
            <a:lstStyle/>
            <a:p>
              <a:pPr algn="ctr">
                <a:defRPr/>
              </a:pPr>
              <a:endParaRPr lang="zh-CN" altLang="en-US">
                <a:ea typeface="宋体" pitchFamily="2" charset="-122"/>
                <a:cs typeface="Arial" charset="0"/>
              </a:endParaRPr>
            </a:p>
          </p:txBody>
        </p:sp>
        <p:sp>
          <p:nvSpPr>
            <p:cNvPr id="19" name="Freeform 14"/>
            <p:cNvSpPr>
              <a:spLocks/>
            </p:cNvSpPr>
            <p:nvPr/>
          </p:nvSpPr>
          <p:spPr bwMode="gray">
            <a:xfrm>
              <a:off x="378" y="1065"/>
              <a:ext cx="1549" cy="433"/>
            </a:xfrm>
            <a:custGeom>
              <a:avLst/>
              <a:gdLst>
                <a:gd name="T0" fmla="*/ 83 w 1071"/>
                <a:gd name="T1" fmla="*/ 0 h 307"/>
                <a:gd name="T2" fmla="*/ 1069 w 1071"/>
                <a:gd name="T3" fmla="*/ 0 h 307"/>
                <a:gd name="T4" fmla="*/ 1069 w 1071"/>
                <a:gd name="T5" fmla="*/ 198 h 307"/>
                <a:gd name="T6" fmla="*/ 1055 w 1071"/>
                <a:gd name="T7" fmla="*/ 270 h 307"/>
                <a:gd name="T8" fmla="*/ 987 w 1071"/>
                <a:gd name="T9" fmla="*/ 302 h 307"/>
                <a:gd name="T10" fmla="*/ 0 w 1071"/>
                <a:gd name="T11" fmla="*/ 307 h 307"/>
                <a:gd name="T12" fmla="*/ 0 w 1071"/>
                <a:gd name="T13" fmla="*/ 89 h 307"/>
                <a:gd name="T14" fmla="*/ 21 w 1071"/>
                <a:gd name="T15" fmla="*/ 18 h 307"/>
                <a:gd name="T16" fmla="*/ 83 w 1071"/>
                <a:gd name="T17" fmla="*/ 0 h 3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1"/>
                <a:gd name="T28" fmla="*/ 0 h 307"/>
                <a:gd name="T29" fmla="*/ 1071 w 1071"/>
                <a:gd name="T30" fmla="*/ 307 h 3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1" h="307">
                  <a:moveTo>
                    <a:pt x="83" y="0"/>
                  </a:moveTo>
                  <a:lnTo>
                    <a:pt x="1069" y="0"/>
                  </a:lnTo>
                  <a:cubicBezTo>
                    <a:pt x="1069" y="0"/>
                    <a:pt x="1069" y="99"/>
                    <a:pt x="1069" y="198"/>
                  </a:cubicBezTo>
                  <a:cubicBezTo>
                    <a:pt x="1069" y="198"/>
                    <a:pt x="1071" y="248"/>
                    <a:pt x="1055" y="270"/>
                  </a:cubicBezTo>
                  <a:cubicBezTo>
                    <a:pt x="1043" y="288"/>
                    <a:pt x="1019" y="302"/>
                    <a:pt x="987" y="302"/>
                  </a:cubicBezTo>
                  <a:cubicBezTo>
                    <a:pt x="488" y="303"/>
                    <a:pt x="0" y="307"/>
                    <a:pt x="0" y="307"/>
                  </a:cubicBezTo>
                  <a:lnTo>
                    <a:pt x="0" y="89"/>
                  </a:lnTo>
                  <a:cubicBezTo>
                    <a:pt x="3" y="41"/>
                    <a:pt x="7" y="33"/>
                    <a:pt x="21" y="18"/>
                  </a:cubicBezTo>
                  <a:cubicBezTo>
                    <a:pt x="35" y="3"/>
                    <a:pt x="66" y="1"/>
                    <a:pt x="83" y="0"/>
                  </a:cubicBezTo>
                  <a:close/>
                </a:path>
              </a:pathLst>
            </a:custGeom>
            <a:gradFill rotWithShape="1">
              <a:gsLst>
                <a:gs pos="0">
                  <a:schemeClr val="accent2">
                    <a:gamma/>
                    <a:shade val="66275"/>
                    <a:invGamma/>
                  </a:schemeClr>
                </a:gs>
                <a:gs pos="50000">
                  <a:schemeClr val="accent2"/>
                </a:gs>
                <a:gs pos="100000">
                  <a:schemeClr val="accent2">
                    <a:gamma/>
                    <a:shade val="66275"/>
                    <a:invGamma/>
                  </a:schemeClr>
                </a:gs>
              </a:gsLst>
              <a:lin ang="5400000" scaled="1"/>
            </a:gradFill>
            <a:ln w="28575">
              <a:solidFill>
                <a:srgbClr val="FFFFFF"/>
              </a:solidFill>
              <a:round/>
              <a:headEnd/>
              <a:tailEnd/>
            </a:ln>
            <a:effectLst>
              <a:outerShdw dist="71842" dir="2700000" algn="ctr" rotWithShape="0">
                <a:srgbClr val="000000">
                  <a:alpha val="50000"/>
                </a:srgbClr>
              </a:outerShdw>
            </a:effectLst>
          </p:spPr>
          <p:txBody>
            <a:bodyPr wrap="none" anchor="ctr"/>
            <a:lstStyle/>
            <a:p>
              <a:pPr algn="ctr">
                <a:defRPr/>
              </a:pPr>
              <a:endParaRPr lang="zh-CN" altLang="en-US">
                <a:ea typeface="宋体" pitchFamily="2" charset="-122"/>
                <a:cs typeface="Arial" charset="0"/>
              </a:endParaRPr>
            </a:p>
          </p:txBody>
        </p:sp>
      </p:grpSp>
      <p:sp>
        <p:nvSpPr>
          <p:cNvPr id="29708" name="AutoShape 19"/>
          <p:cNvSpPr>
            <a:spLocks noChangeArrowheads="1"/>
          </p:cNvSpPr>
          <p:nvPr/>
        </p:nvSpPr>
        <p:spPr bwMode="gray">
          <a:xfrm>
            <a:off x="2803525" y="3406775"/>
            <a:ext cx="5356225" cy="687388"/>
          </a:xfrm>
          <a:prstGeom prst="roundRect">
            <a:avLst>
              <a:gd name="adj" fmla="val 11505"/>
            </a:avLst>
          </a:prstGeom>
          <a:solidFill>
            <a:srgbClr val="CC3399">
              <a:alpha val="50195"/>
            </a:srgbClr>
          </a:soli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en-US">
              <a:cs typeface="Arial" charset="0"/>
            </a:endParaRPr>
          </a:p>
        </p:txBody>
      </p:sp>
      <p:grpSp>
        <p:nvGrpSpPr>
          <p:cNvPr id="29709" name="Group 20"/>
          <p:cNvGrpSpPr>
            <a:grpSpLocks/>
          </p:cNvGrpSpPr>
          <p:nvPr/>
        </p:nvGrpSpPr>
        <p:grpSpPr bwMode="auto">
          <a:xfrm>
            <a:off x="727075" y="3398838"/>
            <a:ext cx="2613025" cy="687387"/>
            <a:chOff x="370" y="2169"/>
            <a:chExt cx="1790" cy="433"/>
          </a:xfrm>
        </p:grpSpPr>
        <p:sp>
          <p:nvSpPr>
            <p:cNvPr id="22" name="AutoShape 21"/>
            <p:cNvSpPr>
              <a:spLocks noChangeArrowheads="1"/>
            </p:cNvSpPr>
            <p:nvPr/>
          </p:nvSpPr>
          <p:spPr bwMode="gray">
            <a:xfrm>
              <a:off x="1917" y="2249"/>
              <a:ext cx="243" cy="240"/>
            </a:xfrm>
            <a:prstGeom prst="rightArrow">
              <a:avLst>
                <a:gd name="adj1" fmla="val 50000"/>
                <a:gd name="adj2" fmla="val 59423"/>
              </a:avLst>
            </a:prstGeom>
            <a:solidFill>
              <a:srgbClr val="F8F8F8"/>
            </a:solidFill>
            <a:ln w="9525">
              <a:noFill/>
              <a:miter lim="800000"/>
              <a:headEnd/>
              <a:tailEnd/>
            </a:ln>
            <a:effectLst>
              <a:outerShdw dist="71842" dir="2700000" algn="ctr" rotWithShape="0">
                <a:srgbClr val="010101">
                  <a:alpha val="50000"/>
                </a:srgbClr>
              </a:outerShdw>
            </a:effectLst>
          </p:spPr>
          <p:txBody>
            <a:bodyPr wrap="none" anchor="ctr"/>
            <a:lstStyle/>
            <a:p>
              <a:pPr algn="ctr">
                <a:defRPr/>
              </a:pPr>
              <a:endParaRPr lang="zh-CN" altLang="en-US">
                <a:ea typeface="宋体" pitchFamily="2" charset="-122"/>
                <a:cs typeface="Arial" charset="0"/>
              </a:endParaRPr>
            </a:p>
          </p:txBody>
        </p:sp>
        <p:sp>
          <p:nvSpPr>
            <p:cNvPr id="23" name="Freeform 22"/>
            <p:cNvSpPr>
              <a:spLocks/>
            </p:cNvSpPr>
            <p:nvPr/>
          </p:nvSpPr>
          <p:spPr bwMode="gray">
            <a:xfrm>
              <a:off x="370" y="2169"/>
              <a:ext cx="1549" cy="433"/>
            </a:xfrm>
            <a:custGeom>
              <a:avLst/>
              <a:gdLst>
                <a:gd name="T0" fmla="*/ 120 w 1071"/>
                <a:gd name="T1" fmla="*/ 0 h 307"/>
                <a:gd name="T2" fmla="*/ 1546 w 1071"/>
                <a:gd name="T3" fmla="*/ 0 h 307"/>
                <a:gd name="T4" fmla="*/ 1546 w 1071"/>
                <a:gd name="T5" fmla="*/ 279 h 307"/>
                <a:gd name="T6" fmla="*/ 1526 w 1071"/>
                <a:gd name="T7" fmla="*/ 381 h 307"/>
                <a:gd name="T8" fmla="*/ 1428 w 1071"/>
                <a:gd name="T9" fmla="*/ 426 h 307"/>
                <a:gd name="T10" fmla="*/ 0 w 1071"/>
                <a:gd name="T11" fmla="*/ 433 h 307"/>
                <a:gd name="T12" fmla="*/ 0 w 1071"/>
                <a:gd name="T13" fmla="*/ 126 h 307"/>
                <a:gd name="T14" fmla="*/ 30 w 1071"/>
                <a:gd name="T15" fmla="*/ 25 h 307"/>
                <a:gd name="T16" fmla="*/ 120 w 1071"/>
                <a:gd name="T17" fmla="*/ 0 h 3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1" h="307">
                  <a:moveTo>
                    <a:pt x="83" y="0"/>
                  </a:moveTo>
                  <a:lnTo>
                    <a:pt x="1069" y="0"/>
                  </a:lnTo>
                  <a:cubicBezTo>
                    <a:pt x="1069" y="0"/>
                    <a:pt x="1069" y="99"/>
                    <a:pt x="1069" y="198"/>
                  </a:cubicBezTo>
                  <a:cubicBezTo>
                    <a:pt x="1069" y="198"/>
                    <a:pt x="1071" y="248"/>
                    <a:pt x="1055" y="270"/>
                  </a:cubicBezTo>
                  <a:cubicBezTo>
                    <a:pt x="1043" y="288"/>
                    <a:pt x="1019" y="302"/>
                    <a:pt x="987" y="302"/>
                  </a:cubicBezTo>
                  <a:cubicBezTo>
                    <a:pt x="488" y="303"/>
                    <a:pt x="0" y="307"/>
                    <a:pt x="0" y="307"/>
                  </a:cubicBezTo>
                  <a:lnTo>
                    <a:pt x="0" y="89"/>
                  </a:lnTo>
                  <a:cubicBezTo>
                    <a:pt x="3" y="41"/>
                    <a:pt x="7" y="33"/>
                    <a:pt x="21" y="18"/>
                  </a:cubicBezTo>
                  <a:cubicBezTo>
                    <a:pt x="35" y="3"/>
                    <a:pt x="66" y="1"/>
                    <a:pt x="83" y="0"/>
                  </a:cubicBezTo>
                  <a:close/>
                </a:path>
              </a:pathLst>
            </a:custGeom>
            <a:gradFill rotWithShape="1">
              <a:gsLst>
                <a:gs pos="0">
                  <a:srgbClr val="822061"/>
                </a:gs>
                <a:gs pos="50000">
                  <a:srgbClr val="CC3399"/>
                </a:gs>
                <a:gs pos="100000">
                  <a:srgbClr val="822061"/>
                </a:gs>
              </a:gsLst>
              <a:lin ang="5400000" scaled="1"/>
            </a:gradFill>
            <a:ln w="28575" cap="flat" cmpd="sng">
              <a:solidFill>
                <a:srgbClr val="FFFFFF"/>
              </a:solidFill>
              <a:prstDash val="solid"/>
              <a:round/>
              <a:headEnd/>
              <a:tailEnd/>
            </a:ln>
            <a:effectLst>
              <a:outerShdw dist="71842" dir="2700000" algn="ctr" rotWithShape="0">
                <a:srgbClr val="000000">
                  <a:alpha val="50000"/>
                </a:srgbClr>
              </a:outerShdw>
            </a:effectLst>
          </p:spPr>
          <p:txBody>
            <a:bodyPr wrap="none" anchor="ctr"/>
            <a:lstStyle/>
            <a:p>
              <a:pPr>
                <a:defRPr/>
              </a:pPr>
              <a:endParaRPr lang="zh-CN" altLang="en-US">
                <a:ea typeface="宋体" pitchFamily="2" charset="-122"/>
              </a:endParaRPr>
            </a:p>
          </p:txBody>
        </p:sp>
      </p:grpSp>
      <p:sp>
        <p:nvSpPr>
          <p:cNvPr id="24" name="Rectangle 26"/>
          <p:cNvSpPr>
            <a:spLocks noChangeArrowheads="1"/>
          </p:cNvSpPr>
          <p:nvPr/>
        </p:nvSpPr>
        <p:spPr bwMode="gray">
          <a:xfrm>
            <a:off x="714375" y="2474913"/>
            <a:ext cx="2357438" cy="400050"/>
          </a:xfrm>
          <a:prstGeom prst="rect">
            <a:avLst/>
          </a:prstGeom>
          <a:noFill/>
          <a:ln w="9525" algn="ctr">
            <a:noFill/>
            <a:miter lim="800000"/>
            <a:headEnd/>
            <a:tailEnd/>
          </a:ln>
          <a:effectLst/>
        </p:spPr>
        <p:txBody>
          <a:bodyPr>
            <a:spAutoFit/>
          </a:bodyPr>
          <a:lstStyle/>
          <a:p>
            <a:pPr algn="ctr" eaLnBrk="0" hangingPunct="0">
              <a:defRPr/>
            </a:pPr>
            <a:r>
              <a:rPr lang="zh-CN" altLang="en-US" sz="2000" b="1" dirty="0">
                <a:solidFill>
                  <a:schemeClr val="accent3"/>
                </a:solidFill>
                <a:latin typeface="黑体" pitchFamily="49" charset="-122"/>
                <a:ea typeface="黑体" pitchFamily="49" charset="-122"/>
                <a:sym typeface="Calibri" pitchFamily="34" charset="0"/>
              </a:rPr>
              <a:t>使用说明书审查</a:t>
            </a:r>
            <a:endParaRPr lang="en-US" altLang="en-US" sz="2000" b="1" dirty="0">
              <a:solidFill>
                <a:schemeClr val="accent3"/>
              </a:solidFill>
              <a:latin typeface="黑体" pitchFamily="49" charset="-122"/>
              <a:ea typeface="黑体" pitchFamily="49" charset="-122"/>
              <a:sym typeface="Calibri" pitchFamily="34" charset="0"/>
            </a:endParaRPr>
          </a:p>
        </p:txBody>
      </p:sp>
      <p:sp>
        <p:nvSpPr>
          <p:cNvPr id="25" name="Rectangle 27"/>
          <p:cNvSpPr>
            <a:spLocks noChangeArrowheads="1"/>
          </p:cNvSpPr>
          <p:nvPr/>
        </p:nvSpPr>
        <p:spPr bwMode="gray">
          <a:xfrm>
            <a:off x="955675" y="3538538"/>
            <a:ext cx="1836738" cy="400050"/>
          </a:xfrm>
          <a:prstGeom prst="rect">
            <a:avLst/>
          </a:prstGeom>
          <a:noFill/>
          <a:ln w="9525" algn="ctr">
            <a:noFill/>
            <a:miter lim="800000"/>
            <a:headEnd/>
            <a:tailEnd/>
          </a:ln>
          <a:effectLst/>
        </p:spPr>
        <p:txBody>
          <a:bodyPr>
            <a:spAutoFit/>
          </a:bodyPr>
          <a:lstStyle/>
          <a:p>
            <a:pPr algn="ctr" eaLnBrk="0" hangingPunct="0">
              <a:defRPr/>
            </a:pPr>
            <a:r>
              <a:rPr lang="zh-CN" altLang="en-US" sz="2000" b="1" dirty="0">
                <a:solidFill>
                  <a:schemeClr val="accent3"/>
                </a:solidFill>
                <a:latin typeface="黑体" pitchFamily="49" charset="-122"/>
                <a:ea typeface="黑体" pitchFamily="49" charset="-122"/>
                <a:sym typeface="Calibri" pitchFamily="34" charset="0"/>
              </a:rPr>
              <a:t>三包凭证审查</a:t>
            </a:r>
            <a:endParaRPr lang="en-US" altLang="en-US" sz="2000" b="1" dirty="0">
              <a:solidFill>
                <a:schemeClr val="accent3"/>
              </a:solidFill>
              <a:latin typeface="黑体" pitchFamily="49" charset="-122"/>
              <a:ea typeface="黑体" pitchFamily="49" charset="-122"/>
              <a:sym typeface="Calibri" pitchFamily="34" charset="0"/>
            </a:endParaRPr>
          </a:p>
        </p:txBody>
      </p:sp>
      <p:sp>
        <p:nvSpPr>
          <p:cNvPr id="26" name="Rectangle 29"/>
          <p:cNvSpPr>
            <a:spLocks noChangeArrowheads="1"/>
          </p:cNvSpPr>
          <p:nvPr/>
        </p:nvSpPr>
        <p:spPr bwMode="gray">
          <a:xfrm>
            <a:off x="955675" y="4624388"/>
            <a:ext cx="1836738" cy="400050"/>
          </a:xfrm>
          <a:prstGeom prst="rect">
            <a:avLst/>
          </a:prstGeom>
          <a:noFill/>
          <a:ln w="9525" algn="ctr">
            <a:noFill/>
            <a:miter lim="800000"/>
            <a:headEnd/>
            <a:tailEnd/>
          </a:ln>
          <a:effectLst/>
        </p:spPr>
        <p:txBody>
          <a:bodyPr>
            <a:spAutoFit/>
          </a:bodyPr>
          <a:lstStyle/>
          <a:p>
            <a:pPr algn="ctr" eaLnBrk="0" hangingPunct="0">
              <a:defRPr/>
            </a:pPr>
            <a:r>
              <a:rPr lang="zh-CN" altLang="en-US" sz="2000" b="1" dirty="0">
                <a:solidFill>
                  <a:schemeClr val="accent3"/>
                </a:solidFill>
                <a:latin typeface="黑体" pitchFamily="49" charset="-122"/>
                <a:ea typeface="黑体" pitchFamily="49" charset="-122"/>
                <a:sym typeface="Calibri" pitchFamily="34" charset="0"/>
              </a:rPr>
              <a:t>生产条件审查</a:t>
            </a:r>
            <a:endParaRPr lang="en-US" altLang="en-US" sz="2000" b="1" dirty="0">
              <a:solidFill>
                <a:schemeClr val="accent3"/>
              </a:solidFill>
              <a:latin typeface="黑体" pitchFamily="49" charset="-122"/>
              <a:ea typeface="黑体" pitchFamily="49" charset="-122"/>
              <a:sym typeface="Calibri" pitchFamily="34" charset="0"/>
            </a:endParaRPr>
          </a:p>
        </p:txBody>
      </p:sp>
      <p:sp>
        <p:nvSpPr>
          <p:cNvPr id="27" name="Rectangle 30"/>
          <p:cNvSpPr>
            <a:spLocks noChangeArrowheads="1"/>
          </p:cNvSpPr>
          <p:nvPr/>
        </p:nvSpPr>
        <p:spPr bwMode="gray">
          <a:xfrm>
            <a:off x="955675" y="5670550"/>
            <a:ext cx="1836738" cy="400050"/>
          </a:xfrm>
          <a:prstGeom prst="rect">
            <a:avLst/>
          </a:prstGeom>
          <a:noFill/>
          <a:ln w="9525" algn="ctr">
            <a:noFill/>
            <a:miter lim="800000"/>
            <a:headEnd/>
            <a:tailEnd/>
          </a:ln>
          <a:effectLst/>
        </p:spPr>
        <p:txBody>
          <a:bodyPr>
            <a:spAutoFit/>
          </a:bodyPr>
          <a:lstStyle/>
          <a:p>
            <a:pPr algn="ctr" eaLnBrk="0" hangingPunct="0">
              <a:defRPr/>
            </a:pPr>
            <a:r>
              <a:rPr lang="zh-CN" altLang="en-US" sz="2000" dirty="0">
                <a:solidFill>
                  <a:schemeClr val="accent3"/>
                </a:solidFill>
                <a:latin typeface="黑体" pitchFamily="49" charset="-122"/>
                <a:ea typeface="黑体" pitchFamily="49" charset="-122"/>
                <a:sym typeface="Calibri" pitchFamily="34" charset="0"/>
              </a:rPr>
              <a:t>用户调查</a:t>
            </a:r>
            <a:endParaRPr lang="en-US" altLang="en-US" sz="2000" dirty="0">
              <a:solidFill>
                <a:schemeClr val="accent3"/>
              </a:solidFill>
              <a:latin typeface="黑体" pitchFamily="49" charset="-122"/>
              <a:ea typeface="黑体" pitchFamily="49" charset="-122"/>
              <a:sym typeface="Calibri" pitchFamily="34" charset="0"/>
            </a:endParaRPr>
          </a:p>
        </p:txBody>
      </p:sp>
      <p:sp>
        <p:nvSpPr>
          <p:cNvPr id="29714" name="Text Box 31"/>
          <p:cNvSpPr txBox="1">
            <a:spLocks noChangeArrowheads="1"/>
          </p:cNvSpPr>
          <p:nvPr/>
        </p:nvSpPr>
        <p:spPr bwMode="auto">
          <a:xfrm>
            <a:off x="3352800" y="2357438"/>
            <a:ext cx="4800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000">
                <a:latin typeface="楷体_GB2312" pitchFamily="49" charset="-122"/>
                <a:ea typeface="楷体_GB2312" pitchFamily="49" charset="-122"/>
                <a:sym typeface="Calibri" pitchFamily="34" charset="0"/>
              </a:rPr>
              <a:t>根据通则对说明书内容、编制等进行审查评价</a:t>
            </a:r>
            <a:endParaRPr lang="en-US" altLang="zh-CN" sz="2000">
              <a:latin typeface="楷体_GB2312" pitchFamily="49" charset="-122"/>
              <a:ea typeface="楷体_GB2312" pitchFamily="49" charset="-122"/>
              <a:sym typeface="Calibri" pitchFamily="34" charset="0"/>
            </a:endParaRPr>
          </a:p>
        </p:txBody>
      </p:sp>
      <p:sp>
        <p:nvSpPr>
          <p:cNvPr id="29715" name="Text Box 32"/>
          <p:cNvSpPr txBox="1">
            <a:spLocks noChangeArrowheads="1"/>
          </p:cNvSpPr>
          <p:nvPr/>
        </p:nvSpPr>
        <p:spPr bwMode="auto">
          <a:xfrm>
            <a:off x="3352800" y="3500438"/>
            <a:ext cx="4791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000">
                <a:latin typeface="楷体_GB2312" pitchFamily="49" charset="-122"/>
                <a:ea typeface="楷体_GB2312" pitchFamily="49" charset="-122"/>
                <a:sym typeface="Calibri" pitchFamily="34" charset="0"/>
              </a:rPr>
              <a:t>根据通则对三包内容等进行审查评价</a:t>
            </a:r>
            <a:endParaRPr lang="en-US" altLang="zh-CN" sz="2000">
              <a:latin typeface="楷体_GB2312" pitchFamily="49" charset="-122"/>
              <a:ea typeface="楷体_GB2312" pitchFamily="49" charset="-122"/>
              <a:sym typeface="Calibri" pitchFamily="34" charset="0"/>
            </a:endParaRPr>
          </a:p>
        </p:txBody>
      </p:sp>
      <p:sp>
        <p:nvSpPr>
          <p:cNvPr id="29716" name="Text Box 34"/>
          <p:cNvSpPr txBox="1">
            <a:spLocks noChangeArrowheads="1"/>
          </p:cNvSpPr>
          <p:nvPr/>
        </p:nvSpPr>
        <p:spPr bwMode="auto">
          <a:xfrm>
            <a:off x="3352800" y="4446588"/>
            <a:ext cx="4791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000">
                <a:latin typeface="楷体_GB2312" pitchFamily="49" charset="-122"/>
                <a:ea typeface="楷体_GB2312" pitchFamily="49" charset="-122"/>
                <a:sym typeface="Calibri" pitchFamily="34" charset="0"/>
              </a:rPr>
              <a:t>根据通则对生产厂场地、人员、设备、工艺、管理体系等进行审查评价</a:t>
            </a:r>
            <a:endParaRPr lang="en-US" altLang="zh-CN" sz="2000">
              <a:latin typeface="楷体_GB2312" pitchFamily="49" charset="-122"/>
              <a:ea typeface="楷体_GB2312" pitchFamily="49" charset="-122"/>
              <a:sym typeface="Calibri" pitchFamily="34" charset="0"/>
            </a:endParaRPr>
          </a:p>
        </p:txBody>
      </p:sp>
      <p:sp>
        <p:nvSpPr>
          <p:cNvPr id="29717" name="Text Box 35"/>
          <p:cNvSpPr txBox="1">
            <a:spLocks noChangeArrowheads="1"/>
          </p:cNvSpPr>
          <p:nvPr/>
        </p:nvSpPr>
        <p:spPr bwMode="auto">
          <a:xfrm>
            <a:off x="3352800" y="5500688"/>
            <a:ext cx="4800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000">
                <a:latin typeface="楷体_GB2312" pitchFamily="49" charset="-122"/>
                <a:ea typeface="楷体_GB2312" pitchFamily="49" charset="-122"/>
                <a:sym typeface="Calibri" pitchFamily="34" charset="0"/>
              </a:rPr>
              <a:t>根据通则抽取一定数量用户进行调查，对调查信息进行汇总评价</a:t>
            </a:r>
            <a:endParaRPr lang="en-US" altLang="zh-CN" sz="2000">
              <a:latin typeface="楷体_GB2312" pitchFamily="49" charset="-122"/>
              <a:ea typeface="楷体_GB2312" pitchFamily="49" charset="-122"/>
              <a:sym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642938" y="2357438"/>
            <a:ext cx="8229600" cy="3571875"/>
          </a:xfrm>
        </p:spPr>
        <p:txBody>
          <a:bodyPr/>
          <a:lstStyle/>
          <a:p>
            <a:pPr eaLnBrk="1" hangingPunct="1">
              <a:lnSpc>
                <a:spcPct val="125000"/>
              </a:lnSpc>
              <a:buFontTx/>
              <a:buNone/>
            </a:pPr>
            <a:r>
              <a:rPr lang="zh-CN" altLang="en-US" sz="2400" b="1" smtClean="0">
                <a:latin typeface="楷体_GB2312" pitchFamily="49" charset="-122"/>
                <a:ea typeface="楷体_GB2312" pitchFamily="49" charset="-122"/>
              </a:rPr>
              <a:t> </a:t>
            </a:r>
            <a:r>
              <a:rPr lang="zh-CN" altLang="en-US" sz="2000" smtClean="0">
                <a:latin typeface="仿宋_GB2312" pitchFamily="49" charset="-122"/>
                <a:ea typeface="仿宋_GB2312" pitchFamily="49" charset="-122"/>
              </a:rPr>
              <a:t> </a:t>
            </a:r>
            <a:endParaRPr lang="en-US" altLang="zh-CN" sz="2000" smtClean="0">
              <a:latin typeface="仿宋_GB2312" pitchFamily="49" charset="-122"/>
              <a:ea typeface="仿宋_GB2312" pitchFamily="49" charset="-122"/>
            </a:endParaRPr>
          </a:p>
          <a:p>
            <a:pPr eaLnBrk="1" hangingPunct="1">
              <a:lnSpc>
                <a:spcPct val="125000"/>
              </a:lnSpc>
              <a:buFontTx/>
              <a:buNone/>
            </a:pPr>
            <a:r>
              <a:rPr lang="zh-CN" altLang="en-US" sz="2000" smtClean="0">
                <a:latin typeface="仿宋_GB2312" pitchFamily="49" charset="-122"/>
                <a:ea typeface="仿宋_GB2312" pitchFamily="49" charset="-122"/>
              </a:rPr>
              <a:t>   </a:t>
            </a:r>
            <a:endParaRPr lang="en-US" altLang="zh-CN" sz="2400" smtClean="0">
              <a:latin typeface="仿宋_GB2312" pitchFamily="49" charset="-122"/>
              <a:ea typeface="仿宋_GB2312" pitchFamily="49" charset="-122"/>
            </a:endParaRPr>
          </a:p>
          <a:p>
            <a:pPr eaLnBrk="1" hangingPunct="1">
              <a:lnSpc>
                <a:spcPct val="125000"/>
              </a:lnSpc>
              <a:buFontTx/>
              <a:buNone/>
            </a:pPr>
            <a:r>
              <a:rPr lang="en-US" altLang="zh-CN" sz="2000" smtClean="0">
                <a:latin typeface="仿宋_GB2312" pitchFamily="49" charset="-122"/>
                <a:ea typeface="仿宋_GB2312" pitchFamily="49" charset="-122"/>
              </a:rPr>
              <a:t>    </a:t>
            </a:r>
            <a:endParaRPr lang="zh-CN" altLang="en-US" sz="2000" smtClean="0">
              <a:solidFill>
                <a:schemeClr val="hlink"/>
              </a:solidFill>
              <a:latin typeface="仿宋_GB2312" pitchFamily="49" charset="-122"/>
              <a:ea typeface="仿宋_GB2312" pitchFamily="49" charset="-122"/>
              <a:sym typeface="Arial" charset="0"/>
            </a:endParaRPr>
          </a:p>
        </p:txBody>
      </p:sp>
      <p:sp>
        <p:nvSpPr>
          <p:cNvPr id="8" name="Rectangle 2"/>
          <p:cNvSpPr txBox="1">
            <a:spLocks noChangeArrowheads="1"/>
          </p:cNvSpPr>
          <p:nvPr/>
        </p:nvSpPr>
        <p:spPr bwMode="auto">
          <a:xfrm>
            <a:off x="-71438" y="428625"/>
            <a:ext cx="8229601" cy="806450"/>
          </a:xfrm>
          <a:prstGeom prst="rect">
            <a:avLst/>
          </a:prstGeom>
          <a:noFill/>
          <a:ln w="9525">
            <a:noFill/>
            <a:miter lim="800000"/>
            <a:headEnd/>
            <a:tailEnd/>
          </a:ln>
        </p:spPr>
        <p:txBody>
          <a:bodyPr anchor="ctr"/>
          <a:lstStyle/>
          <a:p>
            <a:pPr>
              <a:defRPr/>
            </a:pPr>
            <a:r>
              <a:rPr lang="zh-CN" altLang="en-US" sz="3200" kern="0">
                <a:solidFill>
                  <a:schemeClr val="tx2"/>
                </a:solidFill>
                <a:latin typeface="+mj-lt"/>
                <a:ea typeface="+mj-ea"/>
                <a:cs typeface="+mj-cs"/>
              </a:rPr>
              <a:t>      </a:t>
            </a:r>
            <a:r>
              <a:rPr lang="zh-CN" altLang="en-US" sz="3600" kern="0">
                <a:solidFill>
                  <a:schemeClr val="tx2"/>
                </a:solidFill>
                <a:latin typeface="华文中宋" pitchFamily="2" charset="-122"/>
                <a:ea typeface="华文中宋" pitchFamily="2" charset="-122"/>
                <a:cs typeface="+mj-cs"/>
              </a:rPr>
              <a:t>一、农机推广鉴定</a:t>
            </a:r>
            <a:endParaRPr lang="zh-CN" altLang="en-US" sz="3600" kern="0" dirty="0">
              <a:solidFill>
                <a:schemeClr val="tx2"/>
              </a:solidFill>
              <a:latin typeface="华文中宋" pitchFamily="2" charset="-122"/>
              <a:ea typeface="华文中宋" pitchFamily="2" charset="-122"/>
              <a:cs typeface="+mj-cs"/>
            </a:endParaRPr>
          </a:p>
        </p:txBody>
      </p:sp>
      <p:cxnSp>
        <p:nvCxnSpPr>
          <p:cNvPr id="9" name="直接连接符 8"/>
          <p:cNvCxnSpPr/>
          <p:nvPr/>
        </p:nvCxnSpPr>
        <p:spPr>
          <a:xfrm>
            <a:off x="0" y="1285875"/>
            <a:ext cx="9144000" cy="1588"/>
          </a:xfrm>
          <a:prstGeom prst="line">
            <a:avLst/>
          </a:prstGeom>
          <a:ln/>
        </p:spPr>
        <p:style>
          <a:lnRef idx="1">
            <a:schemeClr val="accent2"/>
          </a:lnRef>
          <a:fillRef idx="0">
            <a:schemeClr val="accent2"/>
          </a:fillRef>
          <a:effectRef idx="0">
            <a:schemeClr val="accent2"/>
          </a:effectRef>
          <a:fontRef idx="minor">
            <a:schemeClr val="tx1"/>
          </a:fontRef>
        </p:style>
      </p:cxnSp>
      <p:sp>
        <p:nvSpPr>
          <p:cNvPr id="30725" name="Rectangle 3"/>
          <p:cNvSpPr>
            <a:spLocks noChangeArrowheads="1"/>
          </p:cNvSpPr>
          <p:nvPr/>
        </p:nvSpPr>
        <p:spPr bwMode="gray">
          <a:xfrm flipH="1">
            <a:off x="0" y="1357313"/>
            <a:ext cx="7143750" cy="658812"/>
          </a:xfrm>
          <a:prstGeom prst="rect">
            <a:avLst/>
          </a:prstGeom>
          <a:gradFill rotWithShape="1">
            <a:gsLst>
              <a:gs pos="0">
                <a:srgbClr val="83D3FF"/>
              </a:gs>
              <a:gs pos="50000">
                <a:srgbClr val="B5E2FF"/>
              </a:gs>
              <a:gs pos="100000">
                <a:srgbClr val="DBF0FF"/>
              </a:gs>
            </a:gsLst>
            <a:lin ang="108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30726" name="Text Box 30"/>
          <p:cNvSpPr txBox="1">
            <a:spLocks noChangeArrowheads="1"/>
          </p:cNvSpPr>
          <p:nvPr/>
        </p:nvSpPr>
        <p:spPr bwMode="gray">
          <a:xfrm>
            <a:off x="142875" y="1404938"/>
            <a:ext cx="7000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800" b="1">
                <a:latin typeface="楷体_GB2312" pitchFamily="49" charset="-122"/>
                <a:ea typeface="楷体_GB2312" pitchFamily="49" charset="-122"/>
              </a:rPr>
              <a:t>（九）</a:t>
            </a:r>
            <a:r>
              <a:rPr lang="zh-CN" altLang="en-US" sz="2800" b="1">
                <a:latin typeface="楷体_GB2312" pitchFamily="49" charset="-122"/>
                <a:ea typeface="楷体_GB2312" pitchFamily="49" charset="-122"/>
                <a:sym typeface="Times New Roman" pitchFamily="18" charset="0"/>
              </a:rPr>
              <a:t>鉴定申请受理后企业需要准备什么？</a:t>
            </a:r>
            <a:endParaRPr lang="en-US" altLang="zh-CN" sz="2800" b="1">
              <a:latin typeface="楷体_GB2312" pitchFamily="49" charset="-122"/>
              <a:ea typeface="楷体_GB2312" pitchFamily="49" charset="-122"/>
            </a:endParaRPr>
          </a:p>
        </p:txBody>
      </p:sp>
      <p:sp>
        <p:nvSpPr>
          <p:cNvPr id="30727" name="Rectangle 8"/>
          <p:cNvSpPr>
            <a:spLocks noChangeArrowheads="1"/>
          </p:cNvSpPr>
          <p:nvPr/>
        </p:nvSpPr>
        <p:spPr bwMode="black">
          <a:xfrm>
            <a:off x="1000125" y="2466975"/>
            <a:ext cx="7500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400">
                <a:latin typeface="楷体_GB2312" pitchFamily="49" charset="-122"/>
                <a:ea typeface="楷体_GB2312" pitchFamily="49" charset="-122"/>
                <a:sym typeface="Times New Roman" pitchFamily="18" charset="0"/>
              </a:rPr>
              <a:t>根据大纲备好满足抽样基数的鉴定产品样机（合格品）</a:t>
            </a:r>
            <a:endParaRPr lang="en-US" altLang="zh-CN" sz="2400">
              <a:latin typeface="楷体_GB2312" pitchFamily="49" charset="-122"/>
              <a:ea typeface="楷体_GB2312" pitchFamily="49" charset="-122"/>
            </a:endParaRPr>
          </a:p>
        </p:txBody>
      </p:sp>
      <p:grpSp>
        <p:nvGrpSpPr>
          <p:cNvPr id="30728" name="Group 94"/>
          <p:cNvGrpSpPr>
            <a:grpSpLocks/>
          </p:cNvGrpSpPr>
          <p:nvPr/>
        </p:nvGrpSpPr>
        <p:grpSpPr bwMode="auto">
          <a:xfrm>
            <a:off x="642938" y="2571750"/>
            <a:ext cx="250825" cy="250825"/>
            <a:chOff x="2543" y="1006"/>
            <a:chExt cx="416" cy="416"/>
          </a:xfrm>
        </p:grpSpPr>
        <p:sp>
          <p:nvSpPr>
            <p:cNvPr id="31" name="Oval 52"/>
            <p:cNvSpPr>
              <a:spLocks noChangeArrowheads="1"/>
            </p:cNvSpPr>
            <p:nvPr/>
          </p:nvSpPr>
          <p:spPr bwMode="gray">
            <a:xfrm>
              <a:off x="2543"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rgbClr val="4D4D4D">
                  <a:alpha val="50000"/>
                </a:srgbClr>
              </a:outerShdw>
            </a:effectLst>
          </p:spPr>
          <p:txBody>
            <a:bodyPr wrap="none" anchor="ctr"/>
            <a:lstStyle/>
            <a:p>
              <a:pPr>
                <a:defRPr/>
              </a:pPr>
              <a:endParaRPr lang="zh-CN" altLang="en-US" b="1">
                <a:solidFill>
                  <a:srgbClr val="000000"/>
                </a:solidFill>
                <a:ea typeface="+mn-ea"/>
              </a:endParaRPr>
            </a:p>
          </p:txBody>
        </p:sp>
        <p:grpSp>
          <p:nvGrpSpPr>
            <p:cNvPr id="30771" name="Group 53"/>
            <p:cNvGrpSpPr>
              <a:grpSpLocks/>
            </p:cNvGrpSpPr>
            <p:nvPr/>
          </p:nvGrpSpPr>
          <p:grpSpPr bwMode="auto">
            <a:xfrm rot="-2288454">
              <a:off x="2578" y="1034"/>
              <a:ext cx="348" cy="356"/>
              <a:chOff x="887" y="2040"/>
              <a:chExt cx="433" cy="422"/>
            </a:xfrm>
          </p:grpSpPr>
          <p:pic>
            <p:nvPicPr>
              <p:cNvPr id="30773" name="Picture 54"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Oval 55"/>
              <p:cNvSpPr>
                <a:spLocks noChangeArrowheads="1"/>
              </p:cNvSpPr>
              <p:nvPr/>
            </p:nvSpPr>
            <p:spPr bwMode="gray">
              <a:xfrm>
                <a:off x="887" y="2040"/>
                <a:ext cx="433" cy="422"/>
              </a:xfrm>
              <a:prstGeom prst="ellipse">
                <a:avLst/>
              </a:prstGeom>
              <a:gradFill rotWithShape="1">
                <a:gsLst>
                  <a:gs pos="0">
                    <a:srgbClr val="3CC2B5">
                      <a:gamma/>
                      <a:shade val="34902"/>
                      <a:invGamma/>
                      <a:alpha val="89999"/>
                    </a:srgbClr>
                  </a:gs>
                  <a:gs pos="50000">
                    <a:srgbClr val="3CC2B5">
                      <a:alpha val="75000"/>
                    </a:srgbClr>
                  </a:gs>
                  <a:gs pos="100000">
                    <a:srgbClr val="3CC2B5">
                      <a:gamma/>
                      <a:shade val="34902"/>
                      <a:invGamma/>
                      <a:alpha val="89999"/>
                    </a:srgbClr>
                  </a:gs>
                </a:gsLst>
                <a:lin ang="18900000" scaled="1"/>
              </a:gradFill>
              <a:ln w="9525" algn="ctr">
                <a:noFill/>
                <a:round/>
                <a:headEnd/>
                <a:tailEnd/>
              </a:ln>
              <a:effectLst/>
            </p:spPr>
            <p:txBody>
              <a:bodyPr wrap="none" anchor="ctr"/>
              <a:lstStyle/>
              <a:p>
                <a:pPr>
                  <a:defRPr/>
                </a:pPr>
                <a:endParaRPr lang="zh-CN" altLang="en-US" b="1">
                  <a:solidFill>
                    <a:srgbClr val="000000"/>
                  </a:solidFill>
                  <a:ea typeface="+mn-ea"/>
                </a:endParaRPr>
              </a:p>
            </p:txBody>
          </p:sp>
          <p:pic>
            <p:nvPicPr>
              <p:cNvPr id="30777" name="Picture 5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72" name="Picture 57"/>
            <p:cNvPicPr>
              <a:picLocks noChangeAspect="1" noChangeArrowheads="1"/>
            </p:cNvPicPr>
            <p:nvPr/>
          </p:nvPicPr>
          <p:blipFill>
            <a:blip r:embed="rId4" cstate="print">
              <a:extLst>
                <a:ext uri="{28A0092B-C50C-407E-A947-70E740481C1C}">
                  <a14:useLocalDpi xmlns:a14="http://schemas.microsoft.com/office/drawing/2010/main" val="0"/>
                </a:ext>
              </a:extLst>
            </a:blip>
            <a:srcRect l="12015" t="9302" r="12404" b="12598"/>
            <a:stretch>
              <a:fillRect/>
            </a:stretch>
          </p:blipFill>
          <p:spPr bwMode="gray">
            <a:xfrm>
              <a:off x="2570" y="1020"/>
              <a:ext cx="35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29" name="Rectangle 8"/>
          <p:cNvSpPr>
            <a:spLocks noChangeArrowheads="1"/>
          </p:cNvSpPr>
          <p:nvPr/>
        </p:nvSpPr>
        <p:spPr bwMode="black">
          <a:xfrm>
            <a:off x="1000125" y="3071813"/>
            <a:ext cx="7215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400">
                <a:latin typeface="楷体_GB2312" pitchFamily="49" charset="-122"/>
                <a:ea typeface="楷体_GB2312" pitchFamily="49" charset="-122"/>
                <a:sym typeface="Times New Roman" pitchFamily="18" charset="0"/>
              </a:rPr>
              <a:t>零部件达到抽样基数</a:t>
            </a:r>
          </a:p>
        </p:txBody>
      </p:sp>
      <p:grpSp>
        <p:nvGrpSpPr>
          <p:cNvPr id="30730" name="Group 94"/>
          <p:cNvGrpSpPr>
            <a:grpSpLocks/>
          </p:cNvGrpSpPr>
          <p:nvPr/>
        </p:nvGrpSpPr>
        <p:grpSpPr bwMode="auto">
          <a:xfrm>
            <a:off x="642938" y="3176588"/>
            <a:ext cx="250825" cy="250825"/>
            <a:chOff x="2543" y="1006"/>
            <a:chExt cx="416" cy="416"/>
          </a:xfrm>
        </p:grpSpPr>
        <p:sp>
          <p:nvSpPr>
            <p:cNvPr id="46" name="Oval 52"/>
            <p:cNvSpPr>
              <a:spLocks noChangeArrowheads="1"/>
            </p:cNvSpPr>
            <p:nvPr/>
          </p:nvSpPr>
          <p:spPr bwMode="gray">
            <a:xfrm>
              <a:off x="2543"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rgbClr val="4D4D4D">
                  <a:alpha val="50000"/>
                </a:srgbClr>
              </a:outerShdw>
            </a:effectLst>
          </p:spPr>
          <p:txBody>
            <a:bodyPr wrap="none" anchor="ctr"/>
            <a:lstStyle/>
            <a:p>
              <a:pPr>
                <a:defRPr/>
              </a:pPr>
              <a:endParaRPr lang="zh-CN" altLang="en-US" b="1">
                <a:solidFill>
                  <a:srgbClr val="000000"/>
                </a:solidFill>
                <a:ea typeface="+mn-ea"/>
              </a:endParaRPr>
            </a:p>
          </p:txBody>
        </p:sp>
        <p:grpSp>
          <p:nvGrpSpPr>
            <p:cNvPr id="30763" name="Group 53"/>
            <p:cNvGrpSpPr>
              <a:grpSpLocks/>
            </p:cNvGrpSpPr>
            <p:nvPr/>
          </p:nvGrpSpPr>
          <p:grpSpPr bwMode="auto">
            <a:xfrm rot="-2288454">
              <a:off x="2578" y="1034"/>
              <a:ext cx="348" cy="356"/>
              <a:chOff x="887" y="2040"/>
              <a:chExt cx="433" cy="422"/>
            </a:xfrm>
          </p:grpSpPr>
          <p:pic>
            <p:nvPicPr>
              <p:cNvPr id="30765" name="Picture 54"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Oval 55"/>
              <p:cNvSpPr>
                <a:spLocks noChangeArrowheads="1"/>
              </p:cNvSpPr>
              <p:nvPr/>
            </p:nvSpPr>
            <p:spPr bwMode="gray">
              <a:xfrm>
                <a:off x="887" y="2040"/>
                <a:ext cx="433" cy="422"/>
              </a:xfrm>
              <a:prstGeom prst="ellipse">
                <a:avLst/>
              </a:prstGeom>
              <a:gradFill rotWithShape="1">
                <a:gsLst>
                  <a:gs pos="0">
                    <a:srgbClr val="3CC2B5">
                      <a:gamma/>
                      <a:shade val="34902"/>
                      <a:invGamma/>
                      <a:alpha val="89999"/>
                    </a:srgbClr>
                  </a:gs>
                  <a:gs pos="50000">
                    <a:srgbClr val="3CC2B5">
                      <a:alpha val="75000"/>
                    </a:srgbClr>
                  </a:gs>
                  <a:gs pos="100000">
                    <a:srgbClr val="3CC2B5">
                      <a:gamma/>
                      <a:shade val="34902"/>
                      <a:invGamma/>
                      <a:alpha val="89999"/>
                    </a:srgbClr>
                  </a:gs>
                </a:gsLst>
                <a:lin ang="18900000" scaled="1"/>
              </a:gradFill>
              <a:ln w="9525" algn="ctr">
                <a:noFill/>
                <a:round/>
                <a:headEnd/>
                <a:tailEnd/>
              </a:ln>
              <a:effectLst/>
            </p:spPr>
            <p:txBody>
              <a:bodyPr wrap="none" anchor="ctr"/>
              <a:lstStyle/>
              <a:p>
                <a:pPr>
                  <a:defRPr/>
                </a:pPr>
                <a:endParaRPr lang="zh-CN" altLang="en-US" b="1">
                  <a:solidFill>
                    <a:srgbClr val="000000"/>
                  </a:solidFill>
                  <a:ea typeface="+mn-ea"/>
                </a:endParaRPr>
              </a:p>
            </p:txBody>
          </p:sp>
          <p:pic>
            <p:nvPicPr>
              <p:cNvPr id="30769" name="Picture 5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64" name="Picture 57"/>
            <p:cNvPicPr>
              <a:picLocks noChangeAspect="1" noChangeArrowheads="1"/>
            </p:cNvPicPr>
            <p:nvPr/>
          </p:nvPicPr>
          <p:blipFill>
            <a:blip r:embed="rId4" cstate="print">
              <a:extLst>
                <a:ext uri="{28A0092B-C50C-407E-A947-70E740481C1C}">
                  <a14:useLocalDpi xmlns:a14="http://schemas.microsoft.com/office/drawing/2010/main" val="0"/>
                </a:ext>
              </a:extLst>
            </a:blip>
            <a:srcRect l="12015" t="9302" r="12404" b="12598"/>
            <a:stretch>
              <a:fillRect/>
            </a:stretch>
          </p:blipFill>
          <p:spPr bwMode="gray">
            <a:xfrm>
              <a:off x="2570" y="1020"/>
              <a:ext cx="35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Rectangle 3"/>
          <p:cNvSpPr txBox="1">
            <a:spLocks noChangeArrowheads="1"/>
          </p:cNvSpPr>
          <p:nvPr/>
        </p:nvSpPr>
        <p:spPr bwMode="auto">
          <a:xfrm>
            <a:off x="642938" y="3786188"/>
            <a:ext cx="8229600" cy="3571875"/>
          </a:xfrm>
          <a:prstGeom prst="rect">
            <a:avLst/>
          </a:prstGeom>
          <a:noFill/>
          <a:ln w="9525">
            <a:noFill/>
            <a:miter lim="800000"/>
            <a:headEnd/>
            <a:tailEnd/>
          </a:ln>
        </p:spPr>
        <p:txBody>
          <a:bodyPr/>
          <a:lstStyle/>
          <a:p>
            <a:pPr marL="342900" indent="-342900">
              <a:lnSpc>
                <a:spcPct val="125000"/>
              </a:lnSpc>
              <a:spcBef>
                <a:spcPct val="20000"/>
              </a:spcBef>
              <a:defRPr/>
            </a:pPr>
            <a:r>
              <a:rPr lang="zh-CN" altLang="en-US" sz="2400" b="1" kern="0">
                <a:latin typeface="楷体_GB2312" pitchFamily="49" charset="-122"/>
                <a:ea typeface="楷体_GB2312" pitchFamily="49" charset="-122"/>
              </a:rPr>
              <a:t> </a:t>
            </a:r>
            <a:r>
              <a:rPr lang="zh-CN" altLang="en-US" sz="2000" kern="0">
                <a:latin typeface="仿宋_GB2312" pitchFamily="49" charset="-122"/>
                <a:ea typeface="仿宋_GB2312" pitchFamily="49" charset="-122"/>
              </a:rPr>
              <a:t> </a:t>
            </a:r>
            <a:endParaRPr lang="en-US" altLang="zh-CN" sz="2000" kern="0">
              <a:latin typeface="仿宋_GB2312" pitchFamily="49" charset="-122"/>
              <a:ea typeface="仿宋_GB2312" pitchFamily="49" charset="-122"/>
            </a:endParaRPr>
          </a:p>
          <a:p>
            <a:pPr marL="342900" indent="-342900">
              <a:lnSpc>
                <a:spcPct val="125000"/>
              </a:lnSpc>
              <a:spcBef>
                <a:spcPct val="20000"/>
              </a:spcBef>
              <a:defRPr/>
            </a:pPr>
            <a:r>
              <a:rPr lang="zh-CN" altLang="en-US" sz="2000" kern="0">
                <a:latin typeface="仿宋_GB2312" pitchFamily="49" charset="-122"/>
                <a:ea typeface="仿宋_GB2312" pitchFamily="49" charset="-122"/>
              </a:rPr>
              <a:t>   </a:t>
            </a:r>
            <a:endParaRPr lang="en-US" altLang="zh-CN" sz="2400" kern="0">
              <a:latin typeface="仿宋_GB2312" pitchFamily="49" charset="-122"/>
              <a:ea typeface="仿宋_GB2312" pitchFamily="49" charset="-122"/>
            </a:endParaRPr>
          </a:p>
          <a:p>
            <a:pPr marL="342900" indent="-342900">
              <a:lnSpc>
                <a:spcPct val="125000"/>
              </a:lnSpc>
              <a:spcBef>
                <a:spcPct val="20000"/>
              </a:spcBef>
              <a:defRPr/>
            </a:pPr>
            <a:r>
              <a:rPr lang="en-US" altLang="zh-CN" sz="2000" kern="0">
                <a:latin typeface="仿宋_GB2312" pitchFamily="49" charset="-122"/>
                <a:ea typeface="仿宋_GB2312" pitchFamily="49" charset="-122"/>
              </a:rPr>
              <a:t>    </a:t>
            </a:r>
            <a:endParaRPr lang="zh-CN" altLang="en-US" sz="2000" kern="0" dirty="0">
              <a:solidFill>
                <a:schemeClr val="hlink"/>
              </a:solidFill>
              <a:latin typeface="仿宋_GB2312" pitchFamily="49" charset="-122"/>
              <a:ea typeface="仿宋_GB2312" pitchFamily="49" charset="-122"/>
              <a:sym typeface="Arial" charset="0"/>
            </a:endParaRPr>
          </a:p>
        </p:txBody>
      </p:sp>
      <p:sp>
        <p:nvSpPr>
          <p:cNvPr id="30732" name="Rectangle 8"/>
          <p:cNvSpPr>
            <a:spLocks noChangeArrowheads="1"/>
          </p:cNvSpPr>
          <p:nvPr/>
        </p:nvSpPr>
        <p:spPr bwMode="black">
          <a:xfrm>
            <a:off x="1000125" y="3681413"/>
            <a:ext cx="7500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400">
                <a:latin typeface="楷体_GB2312" pitchFamily="49" charset="-122"/>
                <a:ea typeface="楷体_GB2312" pitchFamily="49" charset="-122"/>
                <a:sym typeface="Times New Roman" pitchFamily="18" charset="0"/>
              </a:rPr>
              <a:t>生产地生产条件正常状态，达到</a:t>
            </a:r>
            <a:r>
              <a:rPr lang="en-US" altLang="zh-CN" sz="2400">
                <a:latin typeface="楷体_GB2312" pitchFamily="49" charset="-122"/>
                <a:ea typeface="楷体_GB2312" pitchFamily="49" charset="-122"/>
                <a:sym typeface="Times New Roman" pitchFamily="18" charset="0"/>
              </a:rPr>
              <a:t>TZ 4</a:t>
            </a:r>
            <a:r>
              <a:rPr lang="zh-CN" altLang="en-US" sz="2400">
                <a:latin typeface="楷体_GB2312" pitchFamily="49" charset="-122"/>
                <a:ea typeface="楷体_GB2312" pitchFamily="49" charset="-122"/>
                <a:sym typeface="Times New Roman" pitchFamily="18" charset="0"/>
              </a:rPr>
              <a:t>要求</a:t>
            </a:r>
            <a:endParaRPr lang="en-US" altLang="zh-CN" sz="2400">
              <a:latin typeface="楷体_GB2312" pitchFamily="49" charset="-122"/>
              <a:ea typeface="楷体_GB2312" pitchFamily="49" charset="-122"/>
              <a:sym typeface="Times New Roman" pitchFamily="18" charset="0"/>
            </a:endParaRPr>
          </a:p>
        </p:txBody>
      </p:sp>
      <p:grpSp>
        <p:nvGrpSpPr>
          <p:cNvPr id="30733" name="Group 94"/>
          <p:cNvGrpSpPr>
            <a:grpSpLocks/>
          </p:cNvGrpSpPr>
          <p:nvPr/>
        </p:nvGrpSpPr>
        <p:grpSpPr bwMode="auto">
          <a:xfrm>
            <a:off x="642938" y="3786188"/>
            <a:ext cx="250825" cy="250825"/>
            <a:chOff x="2543" y="1006"/>
            <a:chExt cx="416" cy="416"/>
          </a:xfrm>
        </p:grpSpPr>
        <p:sp>
          <p:nvSpPr>
            <p:cNvPr id="26" name="Oval 52"/>
            <p:cNvSpPr>
              <a:spLocks noChangeArrowheads="1"/>
            </p:cNvSpPr>
            <p:nvPr/>
          </p:nvSpPr>
          <p:spPr bwMode="gray">
            <a:xfrm>
              <a:off x="2543"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rgbClr val="4D4D4D">
                  <a:alpha val="50000"/>
                </a:srgbClr>
              </a:outerShdw>
            </a:effectLst>
          </p:spPr>
          <p:txBody>
            <a:bodyPr wrap="none" anchor="ctr"/>
            <a:lstStyle/>
            <a:p>
              <a:pPr>
                <a:defRPr/>
              </a:pPr>
              <a:endParaRPr lang="zh-CN" altLang="en-US" b="1">
                <a:solidFill>
                  <a:srgbClr val="000000"/>
                </a:solidFill>
                <a:ea typeface="+mn-ea"/>
              </a:endParaRPr>
            </a:p>
          </p:txBody>
        </p:sp>
        <p:grpSp>
          <p:nvGrpSpPr>
            <p:cNvPr id="30755" name="Group 53"/>
            <p:cNvGrpSpPr>
              <a:grpSpLocks/>
            </p:cNvGrpSpPr>
            <p:nvPr/>
          </p:nvGrpSpPr>
          <p:grpSpPr bwMode="auto">
            <a:xfrm rot="-2288454">
              <a:off x="2578" y="1034"/>
              <a:ext cx="348" cy="356"/>
              <a:chOff x="887" y="2040"/>
              <a:chExt cx="433" cy="422"/>
            </a:xfrm>
          </p:grpSpPr>
          <p:pic>
            <p:nvPicPr>
              <p:cNvPr id="30757" name="Picture 54"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Oval 55"/>
              <p:cNvSpPr>
                <a:spLocks noChangeArrowheads="1"/>
              </p:cNvSpPr>
              <p:nvPr/>
            </p:nvSpPr>
            <p:spPr bwMode="gray">
              <a:xfrm>
                <a:off x="887" y="2040"/>
                <a:ext cx="433" cy="422"/>
              </a:xfrm>
              <a:prstGeom prst="ellipse">
                <a:avLst/>
              </a:prstGeom>
              <a:gradFill rotWithShape="1">
                <a:gsLst>
                  <a:gs pos="0">
                    <a:srgbClr val="3CC2B5">
                      <a:gamma/>
                      <a:shade val="34902"/>
                      <a:invGamma/>
                      <a:alpha val="89999"/>
                    </a:srgbClr>
                  </a:gs>
                  <a:gs pos="50000">
                    <a:srgbClr val="3CC2B5">
                      <a:alpha val="75000"/>
                    </a:srgbClr>
                  </a:gs>
                  <a:gs pos="100000">
                    <a:srgbClr val="3CC2B5">
                      <a:gamma/>
                      <a:shade val="34902"/>
                      <a:invGamma/>
                      <a:alpha val="89999"/>
                    </a:srgbClr>
                  </a:gs>
                </a:gsLst>
                <a:lin ang="18900000" scaled="1"/>
              </a:gradFill>
              <a:ln w="9525" algn="ctr">
                <a:noFill/>
                <a:round/>
                <a:headEnd/>
                <a:tailEnd/>
              </a:ln>
              <a:effectLst/>
            </p:spPr>
            <p:txBody>
              <a:bodyPr wrap="none" anchor="ctr"/>
              <a:lstStyle/>
              <a:p>
                <a:pPr>
                  <a:defRPr/>
                </a:pPr>
                <a:endParaRPr lang="zh-CN" altLang="en-US" b="1">
                  <a:solidFill>
                    <a:srgbClr val="000000"/>
                  </a:solidFill>
                  <a:ea typeface="+mn-ea"/>
                </a:endParaRPr>
              </a:p>
            </p:txBody>
          </p:sp>
          <p:pic>
            <p:nvPicPr>
              <p:cNvPr id="30761" name="Picture 5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56" name="Picture 57"/>
            <p:cNvPicPr>
              <a:picLocks noChangeAspect="1" noChangeArrowheads="1"/>
            </p:cNvPicPr>
            <p:nvPr/>
          </p:nvPicPr>
          <p:blipFill>
            <a:blip r:embed="rId4" cstate="print">
              <a:extLst>
                <a:ext uri="{28A0092B-C50C-407E-A947-70E740481C1C}">
                  <a14:useLocalDpi xmlns:a14="http://schemas.microsoft.com/office/drawing/2010/main" val="0"/>
                </a:ext>
              </a:extLst>
            </a:blip>
            <a:srcRect l="12015" t="9302" r="12404" b="12598"/>
            <a:stretch>
              <a:fillRect/>
            </a:stretch>
          </p:blipFill>
          <p:spPr bwMode="gray">
            <a:xfrm>
              <a:off x="2570" y="1020"/>
              <a:ext cx="35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34" name="Rectangle 8"/>
          <p:cNvSpPr>
            <a:spLocks noChangeArrowheads="1"/>
          </p:cNvSpPr>
          <p:nvPr/>
        </p:nvSpPr>
        <p:spPr bwMode="black">
          <a:xfrm>
            <a:off x="1000125" y="4286250"/>
            <a:ext cx="72151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lvl="1"/>
            <a:r>
              <a:rPr lang="zh-CN" altLang="en-US" sz="2400">
                <a:latin typeface="楷体_GB2312" pitchFamily="49" charset="-122"/>
                <a:ea typeface="楷体_GB2312" pitchFamily="49" charset="-122"/>
                <a:sym typeface="Times New Roman" pitchFamily="18" charset="0"/>
              </a:rPr>
              <a:t>联系好试验地（作物），达到标准规定的作业要求</a:t>
            </a:r>
          </a:p>
          <a:p>
            <a:endParaRPr lang="zh-CN" altLang="en-US" sz="2400">
              <a:latin typeface="楷体_GB2312" pitchFamily="49" charset="-122"/>
              <a:ea typeface="楷体_GB2312" pitchFamily="49" charset="-122"/>
              <a:sym typeface="Times New Roman" pitchFamily="18" charset="0"/>
            </a:endParaRPr>
          </a:p>
        </p:txBody>
      </p:sp>
      <p:grpSp>
        <p:nvGrpSpPr>
          <p:cNvPr id="30735" name="Group 94"/>
          <p:cNvGrpSpPr>
            <a:grpSpLocks/>
          </p:cNvGrpSpPr>
          <p:nvPr/>
        </p:nvGrpSpPr>
        <p:grpSpPr bwMode="auto">
          <a:xfrm>
            <a:off x="642938" y="4391025"/>
            <a:ext cx="250825" cy="250825"/>
            <a:chOff x="2543" y="1006"/>
            <a:chExt cx="416" cy="416"/>
          </a:xfrm>
        </p:grpSpPr>
        <p:sp>
          <p:nvSpPr>
            <p:cNvPr id="36" name="Oval 52"/>
            <p:cNvSpPr>
              <a:spLocks noChangeArrowheads="1"/>
            </p:cNvSpPr>
            <p:nvPr/>
          </p:nvSpPr>
          <p:spPr bwMode="gray">
            <a:xfrm>
              <a:off x="2543"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rgbClr val="4D4D4D">
                  <a:alpha val="50000"/>
                </a:srgbClr>
              </a:outerShdw>
            </a:effectLst>
          </p:spPr>
          <p:txBody>
            <a:bodyPr wrap="none" anchor="ctr"/>
            <a:lstStyle/>
            <a:p>
              <a:pPr>
                <a:defRPr/>
              </a:pPr>
              <a:endParaRPr lang="zh-CN" altLang="en-US" b="1">
                <a:solidFill>
                  <a:srgbClr val="000000"/>
                </a:solidFill>
                <a:ea typeface="+mn-ea"/>
              </a:endParaRPr>
            </a:p>
          </p:txBody>
        </p:sp>
        <p:grpSp>
          <p:nvGrpSpPr>
            <p:cNvPr id="30747" name="Group 53"/>
            <p:cNvGrpSpPr>
              <a:grpSpLocks/>
            </p:cNvGrpSpPr>
            <p:nvPr/>
          </p:nvGrpSpPr>
          <p:grpSpPr bwMode="auto">
            <a:xfrm rot="-2288454">
              <a:off x="2578" y="1034"/>
              <a:ext cx="348" cy="356"/>
              <a:chOff x="887" y="2040"/>
              <a:chExt cx="433" cy="422"/>
            </a:xfrm>
          </p:grpSpPr>
          <p:pic>
            <p:nvPicPr>
              <p:cNvPr id="30749" name="Picture 54"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Oval 55"/>
              <p:cNvSpPr>
                <a:spLocks noChangeArrowheads="1"/>
              </p:cNvSpPr>
              <p:nvPr/>
            </p:nvSpPr>
            <p:spPr bwMode="gray">
              <a:xfrm>
                <a:off x="887" y="2040"/>
                <a:ext cx="433" cy="422"/>
              </a:xfrm>
              <a:prstGeom prst="ellipse">
                <a:avLst/>
              </a:prstGeom>
              <a:gradFill rotWithShape="1">
                <a:gsLst>
                  <a:gs pos="0">
                    <a:srgbClr val="3CC2B5">
                      <a:gamma/>
                      <a:shade val="34902"/>
                      <a:invGamma/>
                      <a:alpha val="89999"/>
                    </a:srgbClr>
                  </a:gs>
                  <a:gs pos="50000">
                    <a:srgbClr val="3CC2B5">
                      <a:alpha val="75000"/>
                    </a:srgbClr>
                  </a:gs>
                  <a:gs pos="100000">
                    <a:srgbClr val="3CC2B5">
                      <a:gamma/>
                      <a:shade val="34902"/>
                      <a:invGamma/>
                      <a:alpha val="89999"/>
                    </a:srgbClr>
                  </a:gs>
                </a:gsLst>
                <a:lin ang="18900000" scaled="1"/>
              </a:gradFill>
              <a:ln w="9525" algn="ctr">
                <a:noFill/>
                <a:round/>
                <a:headEnd/>
                <a:tailEnd/>
              </a:ln>
              <a:effectLst/>
            </p:spPr>
            <p:txBody>
              <a:bodyPr wrap="none" anchor="ctr"/>
              <a:lstStyle/>
              <a:p>
                <a:pPr>
                  <a:defRPr/>
                </a:pPr>
                <a:endParaRPr lang="zh-CN" altLang="en-US" b="1">
                  <a:solidFill>
                    <a:srgbClr val="000000"/>
                  </a:solidFill>
                  <a:ea typeface="+mn-ea"/>
                </a:endParaRPr>
              </a:p>
            </p:txBody>
          </p:sp>
          <p:pic>
            <p:nvPicPr>
              <p:cNvPr id="30753" name="Picture 5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48" name="Picture 57"/>
            <p:cNvPicPr>
              <a:picLocks noChangeAspect="1" noChangeArrowheads="1"/>
            </p:cNvPicPr>
            <p:nvPr/>
          </p:nvPicPr>
          <p:blipFill>
            <a:blip r:embed="rId4" cstate="print">
              <a:extLst>
                <a:ext uri="{28A0092B-C50C-407E-A947-70E740481C1C}">
                  <a14:useLocalDpi xmlns:a14="http://schemas.microsoft.com/office/drawing/2010/main" val="0"/>
                </a:ext>
              </a:extLst>
            </a:blip>
            <a:srcRect l="12015" t="9302" r="12404" b="12598"/>
            <a:stretch>
              <a:fillRect/>
            </a:stretch>
          </p:blipFill>
          <p:spPr bwMode="gray">
            <a:xfrm>
              <a:off x="2570" y="1020"/>
              <a:ext cx="35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36" name="Rectangle 8"/>
          <p:cNvSpPr>
            <a:spLocks noChangeArrowheads="1"/>
          </p:cNvSpPr>
          <p:nvPr/>
        </p:nvSpPr>
        <p:spPr bwMode="black">
          <a:xfrm>
            <a:off x="1000125" y="4929188"/>
            <a:ext cx="72151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lvl="1"/>
            <a:r>
              <a:rPr lang="zh-CN" altLang="en-US" sz="2400">
                <a:latin typeface="楷体_GB2312" pitchFamily="49" charset="-122"/>
                <a:ea typeface="楷体_GB2312" pitchFamily="49" charset="-122"/>
                <a:sym typeface="Times New Roman" pitchFamily="18" charset="0"/>
              </a:rPr>
              <a:t>当季考核，不赞成反季节检测</a:t>
            </a:r>
          </a:p>
          <a:p>
            <a:pPr marL="0" lvl="1"/>
            <a:endParaRPr lang="zh-CN" altLang="en-US" sz="2400">
              <a:latin typeface="楷体_GB2312" pitchFamily="49" charset="-122"/>
              <a:ea typeface="楷体_GB2312" pitchFamily="49" charset="-122"/>
              <a:sym typeface="Times New Roman" pitchFamily="18" charset="0"/>
            </a:endParaRPr>
          </a:p>
          <a:p>
            <a:endParaRPr lang="zh-CN" altLang="en-US" sz="2400">
              <a:latin typeface="楷体_GB2312" pitchFamily="49" charset="-122"/>
              <a:ea typeface="楷体_GB2312" pitchFamily="49" charset="-122"/>
              <a:sym typeface="Times New Roman" pitchFamily="18" charset="0"/>
            </a:endParaRPr>
          </a:p>
        </p:txBody>
      </p:sp>
      <p:grpSp>
        <p:nvGrpSpPr>
          <p:cNvPr id="30737" name="Group 94"/>
          <p:cNvGrpSpPr>
            <a:grpSpLocks/>
          </p:cNvGrpSpPr>
          <p:nvPr/>
        </p:nvGrpSpPr>
        <p:grpSpPr bwMode="auto">
          <a:xfrm>
            <a:off x="642938" y="5033963"/>
            <a:ext cx="250825" cy="250825"/>
            <a:chOff x="2543" y="1006"/>
            <a:chExt cx="416" cy="416"/>
          </a:xfrm>
        </p:grpSpPr>
        <p:sp>
          <p:nvSpPr>
            <p:cNvPr id="44" name="Oval 52"/>
            <p:cNvSpPr>
              <a:spLocks noChangeArrowheads="1"/>
            </p:cNvSpPr>
            <p:nvPr/>
          </p:nvSpPr>
          <p:spPr bwMode="gray">
            <a:xfrm>
              <a:off x="2543"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rgbClr val="4D4D4D">
                  <a:alpha val="50000"/>
                </a:srgbClr>
              </a:outerShdw>
            </a:effectLst>
          </p:spPr>
          <p:txBody>
            <a:bodyPr wrap="none" anchor="ctr"/>
            <a:lstStyle/>
            <a:p>
              <a:pPr>
                <a:defRPr/>
              </a:pPr>
              <a:endParaRPr lang="zh-CN" altLang="en-US" b="1">
                <a:solidFill>
                  <a:srgbClr val="000000"/>
                </a:solidFill>
                <a:ea typeface="+mn-ea"/>
              </a:endParaRPr>
            </a:p>
          </p:txBody>
        </p:sp>
        <p:grpSp>
          <p:nvGrpSpPr>
            <p:cNvPr id="30739" name="Group 53"/>
            <p:cNvGrpSpPr>
              <a:grpSpLocks/>
            </p:cNvGrpSpPr>
            <p:nvPr/>
          </p:nvGrpSpPr>
          <p:grpSpPr bwMode="auto">
            <a:xfrm rot="-2288454">
              <a:off x="2578" y="1034"/>
              <a:ext cx="348" cy="356"/>
              <a:chOff x="887" y="2040"/>
              <a:chExt cx="433" cy="422"/>
            </a:xfrm>
          </p:grpSpPr>
          <p:pic>
            <p:nvPicPr>
              <p:cNvPr id="30741" name="Picture 54"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Oval 55"/>
              <p:cNvSpPr>
                <a:spLocks noChangeArrowheads="1"/>
              </p:cNvSpPr>
              <p:nvPr/>
            </p:nvSpPr>
            <p:spPr bwMode="gray">
              <a:xfrm>
                <a:off x="887" y="2040"/>
                <a:ext cx="433" cy="422"/>
              </a:xfrm>
              <a:prstGeom prst="ellipse">
                <a:avLst/>
              </a:prstGeom>
              <a:gradFill rotWithShape="1">
                <a:gsLst>
                  <a:gs pos="0">
                    <a:srgbClr val="3CC2B5">
                      <a:gamma/>
                      <a:shade val="34902"/>
                      <a:invGamma/>
                      <a:alpha val="89999"/>
                    </a:srgbClr>
                  </a:gs>
                  <a:gs pos="50000">
                    <a:srgbClr val="3CC2B5">
                      <a:alpha val="75000"/>
                    </a:srgbClr>
                  </a:gs>
                  <a:gs pos="100000">
                    <a:srgbClr val="3CC2B5">
                      <a:gamma/>
                      <a:shade val="34902"/>
                      <a:invGamma/>
                      <a:alpha val="89999"/>
                    </a:srgbClr>
                  </a:gs>
                </a:gsLst>
                <a:lin ang="18900000" scaled="1"/>
              </a:gradFill>
              <a:ln w="9525" algn="ctr">
                <a:noFill/>
                <a:round/>
                <a:headEnd/>
                <a:tailEnd/>
              </a:ln>
              <a:effectLst/>
            </p:spPr>
            <p:txBody>
              <a:bodyPr wrap="none" anchor="ctr"/>
              <a:lstStyle/>
              <a:p>
                <a:pPr>
                  <a:defRPr/>
                </a:pPr>
                <a:endParaRPr lang="zh-CN" altLang="en-US" b="1">
                  <a:solidFill>
                    <a:srgbClr val="000000"/>
                  </a:solidFill>
                  <a:ea typeface="+mn-ea"/>
                </a:endParaRPr>
              </a:p>
            </p:txBody>
          </p:sp>
          <p:pic>
            <p:nvPicPr>
              <p:cNvPr id="30745" name="Picture 5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40" name="Picture 57"/>
            <p:cNvPicPr>
              <a:picLocks noChangeAspect="1" noChangeArrowheads="1"/>
            </p:cNvPicPr>
            <p:nvPr/>
          </p:nvPicPr>
          <p:blipFill>
            <a:blip r:embed="rId4" cstate="print">
              <a:extLst>
                <a:ext uri="{28A0092B-C50C-407E-A947-70E740481C1C}">
                  <a14:useLocalDpi xmlns:a14="http://schemas.microsoft.com/office/drawing/2010/main" val="0"/>
                </a:ext>
              </a:extLst>
            </a:blip>
            <a:srcRect l="12015" t="9302" r="12404" b="12598"/>
            <a:stretch>
              <a:fillRect/>
            </a:stretch>
          </p:blipFill>
          <p:spPr bwMode="gray">
            <a:xfrm>
              <a:off x="2570" y="1020"/>
              <a:ext cx="35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71438" y="428625"/>
            <a:ext cx="8229601" cy="806450"/>
          </a:xfrm>
          <a:prstGeom prst="rect">
            <a:avLst/>
          </a:prstGeom>
          <a:noFill/>
          <a:ln w="9525">
            <a:noFill/>
            <a:miter lim="800000"/>
            <a:headEnd/>
            <a:tailEnd/>
          </a:ln>
        </p:spPr>
        <p:txBody>
          <a:bodyPr anchor="ctr"/>
          <a:lstStyle/>
          <a:p>
            <a:pPr>
              <a:defRPr/>
            </a:pPr>
            <a:r>
              <a:rPr lang="zh-CN" altLang="en-US" sz="3600" kern="0" dirty="0">
                <a:solidFill>
                  <a:schemeClr val="tx2"/>
                </a:solidFill>
                <a:latin typeface="华文中宋" pitchFamily="2" charset="-122"/>
                <a:ea typeface="华文中宋" pitchFamily="2" charset="-122"/>
                <a:cs typeface="+mj-cs"/>
              </a:rPr>
              <a:t>    二、支持推广目录</a:t>
            </a:r>
          </a:p>
        </p:txBody>
      </p:sp>
      <p:cxnSp>
        <p:nvCxnSpPr>
          <p:cNvPr id="9" name="直接连接符 8"/>
          <p:cNvCxnSpPr/>
          <p:nvPr/>
        </p:nvCxnSpPr>
        <p:spPr>
          <a:xfrm>
            <a:off x="0" y="1285875"/>
            <a:ext cx="9144000" cy="1588"/>
          </a:xfrm>
          <a:prstGeom prst="line">
            <a:avLst/>
          </a:prstGeom>
          <a:ln/>
        </p:spPr>
        <p:style>
          <a:lnRef idx="1">
            <a:schemeClr val="accent2"/>
          </a:lnRef>
          <a:fillRef idx="0">
            <a:schemeClr val="accent2"/>
          </a:fillRef>
          <a:effectRef idx="0">
            <a:schemeClr val="accent2"/>
          </a:effectRef>
          <a:fontRef idx="minor">
            <a:schemeClr val="tx1"/>
          </a:fontRef>
        </p:style>
      </p:cxnSp>
      <p:sp>
        <p:nvSpPr>
          <p:cNvPr id="31748" name="Rectangle 3"/>
          <p:cNvSpPr>
            <a:spLocks noChangeArrowheads="1"/>
          </p:cNvSpPr>
          <p:nvPr/>
        </p:nvSpPr>
        <p:spPr bwMode="gray">
          <a:xfrm flipH="1">
            <a:off x="0" y="1357313"/>
            <a:ext cx="7143750" cy="658812"/>
          </a:xfrm>
          <a:prstGeom prst="rect">
            <a:avLst/>
          </a:prstGeom>
          <a:gradFill rotWithShape="1">
            <a:gsLst>
              <a:gs pos="0">
                <a:srgbClr val="83D3FF"/>
              </a:gs>
              <a:gs pos="50000">
                <a:srgbClr val="B5E2FF"/>
              </a:gs>
              <a:gs pos="100000">
                <a:srgbClr val="DBF0FF"/>
              </a:gs>
            </a:gsLst>
            <a:lin ang="108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31749" name="Text Box 30"/>
          <p:cNvSpPr txBox="1">
            <a:spLocks noChangeArrowheads="1"/>
          </p:cNvSpPr>
          <p:nvPr/>
        </p:nvSpPr>
        <p:spPr bwMode="gray">
          <a:xfrm>
            <a:off x="142875" y="1404938"/>
            <a:ext cx="7000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800" b="1">
                <a:latin typeface="楷体_GB2312" pitchFamily="49" charset="-122"/>
                <a:ea typeface="楷体_GB2312" pitchFamily="49" charset="-122"/>
              </a:rPr>
              <a:t>（</a:t>
            </a:r>
            <a:r>
              <a:rPr lang="zh-CN" altLang="en-US" sz="2800" b="1">
                <a:latin typeface="楷体_GB2312" pitchFamily="49" charset="-122"/>
                <a:ea typeface="楷体_GB2312" pitchFamily="49" charset="-122"/>
                <a:sym typeface="Times New Roman" pitchFamily="18" charset="0"/>
              </a:rPr>
              <a:t>一）国家支持推广目录管理办法</a:t>
            </a:r>
            <a:endParaRPr lang="en-US" altLang="zh-CN" sz="2800" b="1">
              <a:latin typeface="楷体_GB2312" pitchFamily="49" charset="-122"/>
              <a:ea typeface="楷体_GB2312" pitchFamily="49" charset="-122"/>
              <a:sym typeface="Times New Roman" pitchFamily="18" charset="0"/>
            </a:endParaRPr>
          </a:p>
        </p:txBody>
      </p:sp>
      <p:sp>
        <p:nvSpPr>
          <p:cNvPr id="23" name="Rectangle 3"/>
          <p:cNvSpPr txBox="1">
            <a:spLocks noChangeArrowheads="1"/>
          </p:cNvSpPr>
          <p:nvPr/>
        </p:nvSpPr>
        <p:spPr bwMode="auto">
          <a:xfrm>
            <a:off x="642938" y="3786188"/>
            <a:ext cx="8229600" cy="3571875"/>
          </a:xfrm>
          <a:prstGeom prst="rect">
            <a:avLst/>
          </a:prstGeom>
          <a:noFill/>
          <a:ln w="9525">
            <a:noFill/>
            <a:miter lim="800000"/>
            <a:headEnd/>
            <a:tailEnd/>
          </a:ln>
        </p:spPr>
        <p:txBody>
          <a:bodyPr/>
          <a:lstStyle/>
          <a:p>
            <a:pPr marL="342900" indent="-342900">
              <a:lnSpc>
                <a:spcPct val="125000"/>
              </a:lnSpc>
              <a:spcBef>
                <a:spcPct val="20000"/>
              </a:spcBef>
              <a:defRPr/>
            </a:pPr>
            <a:r>
              <a:rPr lang="zh-CN" altLang="en-US" sz="2400" b="1" kern="0">
                <a:latin typeface="楷体_GB2312" pitchFamily="49" charset="-122"/>
                <a:ea typeface="楷体_GB2312" pitchFamily="49" charset="-122"/>
              </a:rPr>
              <a:t> </a:t>
            </a:r>
            <a:r>
              <a:rPr lang="zh-CN" altLang="en-US" sz="2000" kern="0">
                <a:latin typeface="仿宋_GB2312" pitchFamily="49" charset="-122"/>
                <a:ea typeface="仿宋_GB2312" pitchFamily="49" charset="-122"/>
              </a:rPr>
              <a:t> </a:t>
            </a:r>
            <a:endParaRPr lang="en-US" altLang="zh-CN" sz="2000" kern="0">
              <a:latin typeface="仿宋_GB2312" pitchFamily="49" charset="-122"/>
              <a:ea typeface="仿宋_GB2312" pitchFamily="49" charset="-122"/>
            </a:endParaRPr>
          </a:p>
          <a:p>
            <a:pPr marL="342900" indent="-342900">
              <a:lnSpc>
                <a:spcPct val="125000"/>
              </a:lnSpc>
              <a:spcBef>
                <a:spcPct val="20000"/>
              </a:spcBef>
              <a:defRPr/>
            </a:pPr>
            <a:r>
              <a:rPr lang="zh-CN" altLang="en-US" sz="2000" kern="0">
                <a:latin typeface="仿宋_GB2312" pitchFamily="49" charset="-122"/>
                <a:ea typeface="仿宋_GB2312" pitchFamily="49" charset="-122"/>
              </a:rPr>
              <a:t>   </a:t>
            </a:r>
            <a:endParaRPr lang="en-US" altLang="zh-CN" sz="2400" kern="0">
              <a:latin typeface="仿宋_GB2312" pitchFamily="49" charset="-122"/>
              <a:ea typeface="仿宋_GB2312" pitchFamily="49" charset="-122"/>
            </a:endParaRPr>
          </a:p>
          <a:p>
            <a:pPr marL="342900" indent="-342900">
              <a:lnSpc>
                <a:spcPct val="125000"/>
              </a:lnSpc>
              <a:spcBef>
                <a:spcPct val="20000"/>
              </a:spcBef>
              <a:defRPr/>
            </a:pPr>
            <a:r>
              <a:rPr lang="en-US" altLang="zh-CN" sz="2000" kern="0">
                <a:latin typeface="仿宋_GB2312" pitchFamily="49" charset="-122"/>
                <a:ea typeface="仿宋_GB2312" pitchFamily="49" charset="-122"/>
              </a:rPr>
              <a:t>    </a:t>
            </a:r>
            <a:endParaRPr lang="zh-CN" altLang="en-US" sz="2000" kern="0" dirty="0">
              <a:solidFill>
                <a:schemeClr val="hlink"/>
              </a:solidFill>
              <a:latin typeface="仿宋_GB2312" pitchFamily="49" charset="-122"/>
              <a:ea typeface="仿宋_GB2312" pitchFamily="49" charset="-122"/>
              <a:sym typeface="Arial" charset="0"/>
            </a:endParaRPr>
          </a:p>
        </p:txBody>
      </p:sp>
      <p:sp>
        <p:nvSpPr>
          <p:cNvPr id="52" name="Rectangle 3"/>
          <p:cNvSpPr txBox="1">
            <a:spLocks noChangeArrowheads="1"/>
          </p:cNvSpPr>
          <p:nvPr/>
        </p:nvSpPr>
        <p:spPr bwMode="auto">
          <a:xfrm>
            <a:off x="285750" y="2357438"/>
            <a:ext cx="8229600" cy="3071812"/>
          </a:xfrm>
          <a:prstGeom prst="rect">
            <a:avLst/>
          </a:prstGeom>
          <a:noFill/>
          <a:ln w="9525">
            <a:noFill/>
            <a:miter lim="800000"/>
            <a:headEnd/>
            <a:tailEnd/>
          </a:ln>
        </p:spPr>
        <p:txBody>
          <a:bodyPr/>
          <a:lstStyle/>
          <a:p>
            <a:pPr marL="342900" indent="-342900">
              <a:lnSpc>
                <a:spcPct val="150000"/>
              </a:lnSpc>
              <a:spcBef>
                <a:spcPts val="0"/>
              </a:spcBef>
              <a:defRPr/>
            </a:pPr>
            <a:r>
              <a:rPr lang="zh-CN" altLang="en-US" sz="2400" kern="0" dirty="0">
                <a:latin typeface="宋体" pitchFamily="2" charset="-122"/>
                <a:ea typeface="+mn-ea"/>
              </a:rPr>
              <a:t>      </a:t>
            </a:r>
            <a:r>
              <a:rPr lang="zh-CN" altLang="en-US" sz="2400" kern="0" dirty="0">
                <a:latin typeface="楷体_GB2312" pitchFamily="49" charset="-122"/>
                <a:ea typeface="楷体_GB2312" pitchFamily="49" charset="-122"/>
              </a:rPr>
              <a:t>为促进先进适用农业机械的推广使用，保护农业机械使用者、生产者和经营者的合法权益，根据《中华人民共和国农业机械化促进法》，2005年农业部、财政部、国家发展和改革委员会制定了《国家支持推广的农业机械产品目录管理办法》（农机发</a:t>
            </a:r>
            <a:r>
              <a:rPr lang="en-US" altLang="zh-CN" sz="2400" kern="0" dirty="0">
                <a:latin typeface="楷体_GB2312" pitchFamily="49" charset="-122"/>
                <a:ea typeface="楷体_GB2312" pitchFamily="49" charset="-122"/>
              </a:rPr>
              <a:t>〔</a:t>
            </a:r>
            <a:r>
              <a:rPr lang="zh-CN" altLang="en-US" sz="2400" kern="0" dirty="0">
                <a:latin typeface="楷体_GB2312" pitchFamily="49" charset="-122"/>
                <a:ea typeface="楷体_GB2312" pitchFamily="49" charset="-122"/>
              </a:rPr>
              <a:t>2005</a:t>
            </a:r>
            <a:r>
              <a:rPr lang="en-US" altLang="zh-CN" sz="2400" kern="0" dirty="0">
                <a:latin typeface="楷体_GB2312" pitchFamily="49" charset="-122"/>
                <a:ea typeface="楷体_GB2312" pitchFamily="49" charset="-122"/>
              </a:rPr>
              <a:t>〕</a:t>
            </a:r>
            <a:r>
              <a:rPr lang="zh-CN" altLang="en-US" sz="2400" kern="0" dirty="0">
                <a:latin typeface="楷体_GB2312" pitchFamily="49" charset="-122"/>
                <a:ea typeface="楷体_GB2312" pitchFamily="49" charset="-122"/>
              </a:rPr>
              <a:t>7号）。</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1438" y="428625"/>
            <a:ext cx="8229601" cy="806450"/>
          </a:xfrm>
        </p:spPr>
        <p:txBody>
          <a:bodyPr/>
          <a:lstStyle/>
          <a:p>
            <a:pPr eaLnBrk="1" hangingPunct="1"/>
            <a:r>
              <a:rPr lang="zh-CN" altLang="en-US" sz="3200" smtClean="0"/>
              <a:t>      </a:t>
            </a:r>
            <a:r>
              <a:rPr lang="zh-CN" altLang="en-US" smtClean="0">
                <a:latin typeface="华文中宋" pitchFamily="2" charset="-122"/>
                <a:ea typeface="华文中宋" pitchFamily="2" charset="-122"/>
              </a:rPr>
              <a:t>一、农机推广鉴定</a:t>
            </a:r>
          </a:p>
        </p:txBody>
      </p:sp>
      <p:sp>
        <p:nvSpPr>
          <p:cNvPr id="5123" name="Rectangle 3"/>
          <p:cNvSpPr>
            <a:spLocks noGrp="1" noChangeArrowheads="1"/>
          </p:cNvSpPr>
          <p:nvPr>
            <p:ph type="body" idx="1"/>
          </p:nvPr>
        </p:nvSpPr>
        <p:spPr>
          <a:xfrm>
            <a:off x="0" y="1214438"/>
            <a:ext cx="8435975" cy="928687"/>
          </a:xfrm>
        </p:spPr>
        <p:txBody>
          <a:bodyPr/>
          <a:lstStyle/>
          <a:p>
            <a:pPr algn="just" eaLnBrk="1" hangingPunct="1">
              <a:lnSpc>
                <a:spcPct val="150000"/>
              </a:lnSpc>
              <a:buFontTx/>
              <a:buNone/>
            </a:pPr>
            <a:r>
              <a:rPr lang="zh-CN" altLang="en-US" sz="2800" b="1" smtClean="0"/>
              <a:t>    </a:t>
            </a:r>
            <a:endParaRPr lang="zh-CN" altLang="en-US" sz="2000" b="1" smtClean="0">
              <a:latin typeface="楷体_GB2312" pitchFamily="49" charset="-122"/>
              <a:ea typeface="楷体_GB2312" pitchFamily="49" charset="-122"/>
              <a:sym typeface="Arial" charset="0"/>
            </a:endParaRPr>
          </a:p>
          <a:p>
            <a:pPr algn="just" eaLnBrk="1" hangingPunct="1">
              <a:lnSpc>
                <a:spcPct val="150000"/>
              </a:lnSpc>
              <a:buFontTx/>
              <a:buNone/>
            </a:pPr>
            <a:r>
              <a:rPr lang="zh-CN" altLang="en-US" sz="2000" b="1" smtClean="0">
                <a:latin typeface="仿宋_GB2312" pitchFamily="49" charset="-122"/>
                <a:ea typeface="仿宋_GB2312" pitchFamily="49" charset="-122"/>
                <a:sym typeface="Arial" charset="0"/>
              </a:rPr>
              <a:t>     </a:t>
            </a:r>
            <a:endParaRPr lang="zh-CN" altLang="en-US" sz="2000" b="1" smtClean="0">
              <a:latin typeface="仿宋_GB2312" pitchFamily="49" charset="-122"/>
              <a:ea typeface="仿宋_GB2312" pitchFamily="49" charset="-122"/>
            </a:endParaRPr>
          </a:p>
          <a:p>
            <a:pPr algn="just" eaLnBrk="1" hangingPunct="1">
              <a:lnSpc>
                <a:spcPct val="150000"/>
              </a:lnSpc>
              <a:buFontTx/>
              <a:buNone/>
            </a:pPr>
            <a:r>
              <a:rPr lang="zh-CN" altLang="en-US" sz="2000" b="1" smtClean="0">
                <a:latin typeface="仿宋_GB2312" pitchFamily="49" charset="-122"/>
                <a:ea typeface="仿宋_GB2312" pitchFamily="49" charset="-122"/>
              </a:rPr>
              <a:t>     </a:t>
            </a:r>
          </a:p>
          <a:p>
            <a:pPr eaLnBrk="1" hangingPunct="1">
              <a:lnSpc>
                <a:spcPct val="150000"/>
              </a:lnSpc>
              <a:buFontTx/>
              <a:buNone/>
            </a:pPr>
            <a:r>
              <a:rPr lang="zh-CN" altLang="en-US" sz="2000" b="1" smtClean="0">
                <a:latin typeface="仿宋_GB2312" pitchFamily="49" charset="-122"/>
                <a:ea typeface="仿宋_GB2312" pitchFamily="49" charset="-122"/>
              </a:rPr>
              <a:t>     </a:t>
            </a:r>
          </a:p>
          <a:p>
            <a:pPr algn="just" eaLnBrk="1" hangingPunct="1">
              <a:lnSpc>
                <a:spcPct val="150000"/>
              </a:lnSpc>
              <a:buFontTx/>
              <a:buNone/>
            </a:pPr>
            <a:r>
              <a:rPr lang="zh-CN" altLang="en-US" sz="1800" b="1" smtClean="0">
                <a:latin typeface="仿宋_GB2312" pitchFamily="49" charset="-122"/>
                <a:ea typeface="仿宋_GB2312" pitchFamily="49" charset="-122"/>
              </a:rPr>
              <a:t>    </a:t>
            </a:r>
          </a:p>
        </p:txBody>
      </p:sp>
      <p:cxnSp>
        <p:nvCxnSpPr>
          <p:cNvPr id="6" name="直接连接符 5"/>
          <p:cNvCxnSpPr/>
          <p:nvPr/>
        </p:nvCxnSpPr>
        <p:spPr>
          <a:xfrm>
            <a:off x="0" y="1285875"/>
            <a:ext cx="9144000" cy="1588"/>
          </a:xfrm>
          <a:prstGeom prst="line">
            <a:avLst/>
          </a:prstGeom>
          <a:ln/>
        </p:spPr>
        <p:style>
          <a:lnRef idx="1">
            <a:schemeClr val="accent2"/>
          </a:lnRef>
          <a:fillRef idx="0">
            <a:schemeClr val="accent2"/>
          </a:fillRef>
          <a:effectRef idx="0">
            <a:schemeClr val="accent2"/>
          </a:effectRef>
          <a:fontRef idx="minor">
            <a:schemeClr val="tx1"/>
          </a:fontRef>
        </p:style>
      </p:cxnSp>
      <p:sp>
        <p:nvSpPr>
          <p:cNvPr id="5125" name="Text Box 18"/>
          <p:cNvSpPr txBox="1">
            <a:spLocks noChangeArrowheads="1"/>
          </p:cNvSpPr>
          <p:nvPr/>
        </p:nvSpPr>
        <p:spPr bwMode="gray">
          <a:xfrm>
            <a:off x="2133600" y="51816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en-US" altLang="zh-CN" sz="2400" b="1">
                <a:solidFill>
                  <a:srgbClr val="FFFFFF"/>
                </a:solidFill>
                <a:cs typeface="Arial" charset="0"/>
              </a:rPr>
              <a:t>5</a:t>
            </a:r>
          </a:p>
        </p:txBody>
      </p:sp>
      <p:sp>
        <p:nvSpPr>
          <p:cNvPr id="27" name="AutoShape 3"/>
          <p:cNvSpPr>
            <a:spLocks noChangeArrowheads="1"/>
          </p:cNvSpPr>
          <p:nvPr/>
        </p:nvSpPr>
        <p:spPr bwMode="auto">
          <a:xfrm>
            <a:off x="214313" y="5643563"/>
            <a:ext cx="8786812" cy="533400"/>
          </a:xfrm>
          <a:prstGeom prst="roundRect">
            <a:avLst>
              <a:gd name="adj" fmla="val 16667"/>
            </a:avLst>
          </a:prstGeom>
          <a:gradFill rotWithShape="1">
            <a:gsLst>
              <a:gs pos="0">
                <a:srgbClr val="EAB764">
                  <a:gamma/>
                  <a:shade val="46275"/>
                  <a:invGamma/>
                </a:srgbClr>
              </a:gs>
              <a:gs pos="50000">
                <a:srgbClr val="EAB764"/>
              </a:gs>
              <a:gs pos="100000">
                <a:srgbClr val="EAB764">
                  <a:gamma/>
                  <a:shade val="46275"/>
                  <a:invGamma/>
                </a:srgbClr>
              </a:gs>
            </a:gsLst>
            <a:lin ang="5400000" scaled="1"/>
          </a:gradFill>
          <a:ln w="25400" algn="ctr">
            <a:solidFill>
              <a:srgbClr val="FFFFFF"/>
            </a:solidFill>
            <a:round/>
            <a:headEnd/>
            <a:tailEnd/>
          </a:ln>
          <a:effectLst>
            <a:outerShdw dist="107763" dir="2700000" algn="ctr" rotWithShape="0">
              <a:srgbClr val="000000">
                <a:alpha val="50000"/>
              </a:srgbClr>
            </a:outerShdw>
          </a:effectLst>
        </p:spPr>
        <p:txBody>
          <a:bodyPr wrap="none" anchor="ctr"/>
          <a:lstStyle/>
          <a:p>
            <a:pPr algn="ctr" eaLnBrk="0" hangingPunct="0">
              <a:defRPr/>
            </a:pPr>
            <a:r>
              <a:rPr lang="zh-CN" altLang="en-US" sz="2200" b="1" dirty="0">
                <a:solidFill>
                  <a:srgbClr val="002060"/>
                </a:solidFill>
                <a:latin typeface="仿宋_GB2312" pitchFamily="49" charset="-122"/>
                <a:ea typeface="仿宋_GB2312" pitchFamily="49" charset="-122"/>
              </a:rPr>
              <a:t>以上信息可通过中国农机化信息网和各省级农机化信息网查阅</a:t>
            </a:r>
            <a:endParaRPr lang="en-US" altLang="zh-CN" sz="2200" b="1" dirty="0">
              <a:solidFill>
                <a:srgbClr val="002060"/>
              </a:solidFill>
              <a:effectLst>
                <a:outerShdw blurRad="38100" dist="38100" dir="2700000" algn="tl">
                  <a:srgbClr val="000000"/>
                </a:outerShdw>
              </a:effectLst>
              <a:ea typeface="宋体" pitchFamily="2" charset="-122"/>
            </a:endParaRPr>
          </a:p>
        </p:txBody>
      </p:sp>
      <p:grpSp>
        <p:nvGrpSpPr>
          <p:cNvPr id="5127" name="Group 3"/>
          <p:cNvGrpSpPr>
            <a:grpSpLocks/>
          </p:cNvGrpSpPr>
          <p:nvPr/>
        </p:nvGrpSpPr>
        <p:grpSpPr bwMode="auto">
          <a:xfrm>
            <a:off x="785813" y="2071688"/>
            <a:ext cx="7402512" cy="665162"/>
            <a:chOff x="1152" y="1275"/>
            <a:chExt cx="4663" cy="419"/>
          </a:xfrm>
        </p:grpSpPr>
        <p:grpSp>
          <p:nvGrpSpPr>
            <p:cNvPr id="5154" name="Group 4"/>
            <p:cNvGrpSpPr>
              <a:grpSpLocks/>
            </p:cNvGrpSpPr>
            <p:nvPr/>
          </p:nvGrpSpPr>
          <p:grpSpPr bwMode="auto">
            <a:xfrm>
              <a:off x="1152" y="1275"/>
              <a:ext cx="480" cy="419"/>
              <a:chOff x="1110" y="2656"/>
              <a:chExt cx="1549" cy="1351"/>
            </a:xfrm>
          </p:grpSpPr>
          <p:sp>
            <p:nvSpPr>
              <p:cNvPr id="5158" name="AutoShape 5"/>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5159" name="AutoShape 6"/>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46" name="AutoShape 7"/>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defRPr/>
                </a:pPr>
                <a:endParaRPr lang="zh-CN" altLang="en-US">
                  <a:ea typeface="宋体" pitchFamily="2" charset="-122"/>
                </a:endParaRPr>
              </a:p>
            </p:txBody>
          </p:sp>
        </p:grpSp>
        <p:sp>
          <p:nvSpPr>
            <p:cNvPr id="5155" name="Line 8"/>
            <p:cNvSpPr>
              <a:spLocks noChangeShapeType="1"/>
            </p:cNvSpPr>
            <p:nvPr/>
          </p:nvSpPr>
          <p:spPr bwMode="auto">
            <a:xfrm flipV="1">
              <a:off x="1536" y="1635"/>
              <a:ext cx="4251" cy="24"/>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156" name="Text Box 9"/>
            <p:cNvSpPr txBox="1">
              <a:spLocks noChangeArrowheads="1"/>
            </p:cNvSpPr>
            <p:nvPr/>
          </p:nvSpPr>
          <p:spPr bwMode="auto">
            <a:xfrm>
              <a:off x="1530" y="1323"/>
              <a:ext cx="428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400">
                  <a:latin typeface="仿宋_GB2312" pitchFamily="49" charset="-122"/>
                  <a:ea typeface="仿宋_GB2312" pitchFamily="49" charset="-122"/>
                </a:rPr>
                <a:t> 《农业机械试验鉴定办法》</a:t>
              </a:r>
              <a:r>
                <a:rPr lang="zh-CN" altLang="en-US">
                  <a:latin typeface="仿宋_GB2312" pitchFamily="49" charset="-122"/>
                  <a:ea typeface="仿宋_GB2312" pitchFamily="49" charset="-122"/>
                </a:rPr>
                <a:t>（2005年农业部第54号令）</a:t>
              </a:r>
              <a:endParaRPr lang="en-US" altLang="zh-CN">
                <a:cs typeface="Arial" charset="0"/>
              </a:endParaRPr>
            </a:p>
          </p:txBody>
        </p:sp>
        <p:sp>
          <p:nvSpPr>
            <p:cNvPr id="5157" name="Text Box 10"/>
            <p:cNvSpPr txBox="1">
              <a:spLocks noChangeArrowheads="1"/>
            </p:cNvSpPr>
            <p:nvPr/>
          </p:nvSpPr>
          <p:spPr bwMode="gray">
            <a:xfrm>
              <a:off x="1276" y="1337"/>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en-US" altLang="zh-CN" sz="2400" b="1">
                  <a:solidFill>
                    <a:schemeClr val="bg1"/>
                  </a:solidFill>
                </a:rPr>
                <a:t>1</a:t>
              </a:r>
            </a:p>
          </p:txBody>
        </p:sp>
      </p:grpSp>
      <p:grpSp>
        <p:nvGrpSpPr>
          <p:cNvPr id="5128" name="Group 11"/>
          <p:cNvGrpSpPr>
            <a:grpSpLocks/>
          </p:cNvGrpSpPr>
          <p:nvPr/>
        </p:nvGrpSpPr>
        <p:grpSpPr bwMode="auto">
          <a:xfrm>
            <a:off x="785813" y="2986088"/>
            <a:ext cx="8478837" cy="665162"/>
            <a:chOff x="1152" y="1851"/>
            <a:chExt cx="5341" cy="419"/>
          </a:xfrm>
        </p:grpSpPr>
        <p:grpSp>
          <p:nvGrpSpPr>
            <p:cNvPr id="5147" name="Group 12"/>
            <p:cNvGrpSpPr>
              <a:grpSpLocks/>
            </p:cNvGrpSpPr>
            <p:nvPr/>
          </p:nvGrpSpPr>
          <p:grpSpPr bwMode="auto">
            <a:xfrm>
              <a:off x="1152" y="1851"/>
              <a:ext cx="480" cy="419"/>
              <a:chOff x="3174" y="2656"/>
              <a:chExt cx="1549" cy="1351"/>
            </a:xfrm>
          </p:grpSpPr>
          <p:sp>
            <p:nvSpPr>
              <p:cNvPr id="5151" name="AutoShape 13"/>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5152" name="AutoShape 14"/>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54" name="AutoShape 15"/>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defRPr/>
                </a:pPr>
                <a:endParaRPr lang="zh-CN" altLang="en-US">
                  <a:ea typeface="宋体" pitchFamily="2" charset="-122"/>
                </a:endParaRPr>
              </a:p>
            </p:txBody>
          </p:sp>
        </p:grpSp>
        <p:sp>
          <p:nvSpPr>
            <p:cNvPr id="5148" name="Line 16"/>
            <p:cNvSpPr>
              <a:spLocks noChangeShapeType="1"/>
            </p:cNvSpPr>
            <p:nvPr/>
          </p:nvSpPr>
          <p:spPr bwMode="auto">
            <a:xfrm flipV="1">
              <a:off x="1536" y="2220"/>
              <a:ext cx="4251" cy="15"/>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149" name="Text Box 17"/>
            <p:cNvSpPr txBox="1">
              <a:spLocks noChangeArrowheads="1"/>
            </p:cNvSpPr>
            <p:nvPr/>
          </p:nvSpPr>
          <p:spPr bwMode="auto">
            <a:xfrm>
              <a:off x="1530" y="1899"/>
              <a:ext cx="496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400">
                  <a:latin typeface="仿宋_GB2312" pitchFamily="49" charset="-122"/>
                  <a:ea typeface="仿宋_GB2312" pitchFamily="49" charset="-122"/>
                </a:rPr>
                <a:t> 《农业机械推广鉴定实施办法》</a:t>
              </a:r>
              <a:r>
                <a:rPr lang="zh-CN" altLang="en-US">
                  <a:latin typeface="仿宋_GB2312" pitchFamily="49" charset="-122"/>
                  <a:ea typeface="仿宋_GB2312" pitchFamily="49" charset="-122"/>
                </a:rPr>
                <a:t>（2010年农业部公告第1438号）</a:t>
              </a:r>
              <a:endParaRPr lang="en-US" altLang="zh-CN">
                <a:cs typeface="Arial" charset="0"/>
              </a:endParaRPr>
            </a:p>
          </p:txBody>
        </p:sp>
        <p:sp>
          <p:nvSpPr>
            <p:cNvPr id="5150" name="Text Box 18"/>
            <p:cNvSpPr txBox="1">
              <a:spLocks noChangeArrowheads="1"/>
            </p:cNvSpPr>
            <p:nvPr/>
          </p:nvSpPr>
          <p:spPr bwMode="gray">
            <a:xfrm>
              <a:off x="1276" y="1913"/>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en-US" altLang="zh-CN" sz="2400" b="1">
                  <a:solidFill>
                    <a:schemeClr val="bg1"/>
                  </a:solidFill>
                </a:rPr>
                <a:t>2</a:t>
              </a:r>
            </a:p>
          </p:txBody>
        </p:sp>
      </p:grpSp>
      <p:grpSp>
        <p:nvGrpSpPr>
          <p:cNvPr id="5129" name="Group 19"/>
          <p:cNvGrpSpPr>
            <a:grpSpLocks/>
          </p:cNvGrpSpPr>
          <p:nvPr/>
        </p:nvGrpSpPr>
        <p:grpSpPr bwMode="auto">
          <a:xfrm>
            <a:off x="785813" y="3878263"/>
            <a:ext cx="7358062" cy="665162"/>
            <a:chOff x="1152" y="2413"/>
            <a:chExt cx="4635" cy="419"/>
          </a:xfrm>
        </p:grpSpPr>
        <p:grpSp>
          <p:nvGrpSpPr>
            <p:cNvPr id="5140" name="Group 20"/>
            <p:cNvGrpSpPr>
              <a:grpSpLocks/>
            </p:cNvGrpSpPr>
            <p:nvPr/>
          </p:nvGrpSpPr>
          <p:grpSpPr bwMode="auto">
            <a:xfrm>
              <a:off x="1152" y="2413"/>
              <a:ext cx="480" cy="419"/>
              <a:chOff x="1110" y="2656"/>
              <a:chExt cx="1549" cy="1351"/>
            </a:xfrm>
          </p:grpSpPr>
          <p:sp>
            <p:nvSpPr>
              <p:cNvPr id="5144" name="AutoShape 21"/>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5145" name="AutoShape 22"/>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62" name="AutoShape 23"/>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defRPr/>
                </a:pPr>
                <a:endParaRPr lang="zh-CN" altLang="en-US">
                  <a:ea typeface="宋体" pitchFamily="2" charset="-122"/>
                </a:endParaRPr>
              </a:p>
            </p:txBody>
          </p:sp>
        </p:grpSp>
        <p:sp>
          <p:nvSpPr>
            <p:cNvPr id="5141" name="Line 24"/>
            <p:cNvSpPr>
              <a:spLocks noChangeShapeType="1"/>
            </p:cNvSpPr>
            <p:nvPr/>
          </p:nvSpPr>
          <p:spPr bwMode="auto">
            <a:xfrm>
              <a:off x="1536" y="2797"/>
              <a:ext cx="4251" cy="8"/>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142" name="Text Box 25"/>
            <p:cNvSpPr txBox="1">
              <a:spLocks noChangeArrowheads="1"/>
            </p:cNvSpPr>
            <p:nvPr/>
          </p:nvSpPr>
          <p:spPr bwMode="auto">
            <a:xfrm>
              <a:off x="1575" y="2461"/>
              <a:ext cx="350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400">
                  <a:latin typeface="仿宋_GB2312" pitchFamily="49" charset="-122"/>
                  <a:ea typeface="仿宋_GB2312" pitchFamily="49" charset="-122"/>
                </a:rPr>
                <a:t> 《</a:t>
              </a:r>
              <a:r>
                <a:rPr lang="en-US" altLang="zh-CN" sz="2400">
                  <a:latin typeface="仿宋_GB2312" pitchFamily="49" charset="-122"/>
                  <a:ea typeface="仿宋_GB2312" pitchFamily="49" charset="-122"/>
                </a:rPr>
                <a:t>××</a:t>
              </a:r>
              <a:r>
                <a:rPr lang="zh-CN" altLang="en-US" sz="2400">
                  <a:latin typeface="仿宋_GB2312" pitchFamily="49" charset="-122"/>
                  <a:ea typeface="仿宋_GB2312" pitchFamily="49" charset="-122"/>
                </a:rPr>
                <a:t>省农业机械推广鉴定实施办法》</a:t>
              </a:r>
              <a:endParaRPr lang="en-US" altLang="zh-CN" sz="2400">
                <a:cs typeface="Arial" charset="0"/>
              </a:endParaRPr>
            </a:p>
          </p:txBody>
        </p:sp>
        <p:sp>
          <p:nvSpPr>
            <p:cNvPr id="5143" name="Text Box 26"/>
            <p:cNvSpPr txBox="1">
              <a:spLocks noChangeArrowheads="1"/>
            </p:cNvSpPr>
            <p:nvPr/>
          </p:nvSpPr>
          <p:spPr bwMode="gray">
            <a:xfrm>
              <a:off x="1276" y="2475"/>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en-US" altLang="zh-CN" sz="2400" b="1">
                  <a:solidFill>
                    <a:schemeClr val="bg1"/>
                  </a:solidFill>
                </a:rPr>
                <a:t>3</a:t>
              </a:r>
            </a:p>
          </p:txBody>
        </p:sp>
      </p:grpSp>
      <p:grpSp>
        <p:nvGrpSpPr>
          <p:cNvPr id="5130" name="Group 27"/>
          <p:cNvGrpSpPr>
            <a:grpSpLocks/>
          </p:cNvGrpSpPr>
          <p:nvPr/>
        </p:nvGrpSpPr>
        <p:grpSpPr bwMode="auto">
          <a:xfrm>
            <a:off x="785813" y="4792663"/>
            <a:ext cx="7358062" cy="665162"/>
            <a:chOff x="1152" y="2989"/>
            <a:chExt cx="4635" cy="419"/>
          </a:xfrm>
        </p:grpSpPr>
        <p:grpSp>
          <p:nvGrpSpPr>
            <p:cNvPr id="5133" name="Group 28"/>
            <p:cNvGrpSpPr>
              <a:grpSpLocks/>
            </p:cNvGrpSpPr>
            <p:nvPr/>
          </p:nvGrpSpPr>
          <p:grpSpPr bwMode="auto">
            <a:xfrm>
              <a:off x="1152" y="2989"/>
              <a:ext cx="480" cy="419"/>
              <a:chOff x="3174" y="2656"/>
              <a:chExt cx="1549" cy="1351"/>
            </a:xfrm>
          </p:grpSpPr>
          <p:sp>
            <p:nvSpPr>
              <p:cNvPr id="5137" name="AutoShape 29"/>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5138" name="AutoShape 30"/>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70" name="AutoShape 31"/>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defRPr/>
                </a:pPr>
                <a:endParaRPr lang="zh-CN" altLang="en-US">
                  <a:ea typeface="宋体" pitchFamily="2" charset="-122"/>
                </a:endParaRPr>
              </a:p>
            </p:txBody>
          </p:sp>
        </p:grpSp>
        <p:sp>
          <p:nvSpPr>
            <p:cNvPr id="5134" name="Line 32"/>
            <p:cNvSpPr>
              <a:spLocks noChangeShapeType="1"/>
            </p:cNvSpPr>
            <p:nvPr/>
          </p:nvSpPr>
          <p:spPr bwMode="auto">
            <a:xfrm flipV="1">
              <a:off x="1536" y="3345"/>
              <a:ext cx="4251" cy="28"/>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135" name="Text Box 33"/>
            <p:cNvSpPr txBox="1">
              <a:spLocks noChangeArrowheads="1"/>
            </p:cNvSpPr>
            <p:nvPr/>
          </p:nvSpPr>
          <p:spPr bwMode="auto">
            <a:xfrm>
              <a:off x="1665" y="3037"/>
              <a:ext cx="254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400">
                  <a:latin typeface="仿宋_GB2312" pitchFamily="49" charset="-122"/>
                  <a:ea typeface="仿宋_GB2312" pitchFamily="49" charset="-122"/>
                </a:rPr>
                <a:t> 各产品推广鉴定大纲和通则</a:t>
              </a:r>
              <a:endParaRPr lang="en-US" altLang="zh-CN" sz="2400">
                <a:cs typeface="Arial" charset="0"/>
              </a:endParaRPr>
            </a:p>
          </p:txBody>
        </p:sp>
        <p:sp>
          <p:nvSpPr>
            <p:cNvPr id="5136" name="Text Box 34"/>
            <p:cNvSpPr txBox="1">
              <a:spLocks noChangeArrowheads="1"/>
            </p:cNvSpPr>
            <p:nvPr/>
          </p:nvSpPr>
          <p:spPr bwMode="gray">
            <a:xfrm>
              <a:off x="1276" y="305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en-US" altLang="zh-CN" sz="2400" b="1">
                  <a:solidFill>
                    <a:schemeClr val="bg1"/>
                  </a:solidFill>
                </a:rPr>
                <a:t>4</a:t>
              </a:r>
            </a:p>
          </p:txBody>
        </p:sp>
      </p:grpSp>
      <p:sp>
        <p:nvSpPr>
          <p:cNvPr id="5131" name="Rectangle 3"/>
          <p:cNvSpPr>
            <a:spLocks noChangeArrowheads="1"/>
          </p:cNvSpPr>
          <p:nvPr/>
        </p:nvSpPr>
        <p:spPr bwMode="gray">
          <a:xfrm flipH="1">
            <a:off x="0" y="1357313"/>
            <a:ext cx="5338763" cy="658812"/>
          </a:xfrm>
          <a:prstGeom prst="rect">
            <a:avLst/>
          </a:prstGeom>
          <a:gradFill rotWithShape="1">
            <a:gsLst>
              <a:gs pos="0">
                <a:srgbClr val="83D3FF"/>
              </a:gs>
              <a:gs pos="50000">
                <a:srgbClr val="B5E2FF"/>
              </a:gs>
              <a:gs pos="100000">
                <a:srgbClr val="DBF0FF"/>
              </a:gs>
            </a:gsLst>
            <a:lin ang="108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5132" name="Text Box 30"/>
          <p:cNvSpPr txBox="1">
            <a:spLocks noChangeArrowheads="1"/>
          </p:cNvSpPr>
          <p:nvPr/>
        </p:nvSpPr>
        <p:spPr bwMode="gray">
          <a:xfrm>
            <a:off x="142875" y="1466850"/>
            <a:ext cx="4857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800" b="1">
                <a:latin typeface="楷体_GB2312" pitchFamily="49" charset="-122"/>
                <a:ea typeface="楷体_GB2312" pitchFamily="49" charset="-122"/>
              </a:rPr>
              <a:t>（一）推广鉴定的法规依据</a:t>
            </a:r>
            <a:endParaRPr lang="en-US" altLang="zh-CN" sz="2800" b="1">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71438" y="428625"/>
            <a:ext cx="8229601" cy="806450"/>
          </a:xfrm>
          <a:prstGeom prst="rect">
            <a:avLst/>
          </a:prstGeom>
          <a:noFill/>
          <a:ln w="9525">
            <a:noFill/>
            <a:miter lim="800000"/>
            <a:headEnd/>
            <a:tailEnd/>
          </a:ln>
        </p:spPr>
        <p:txBody>
          <a:bodyPr anchor="ctr"/>
          <a:lstStyle/>
          <a:p>
            <a:pPr>
              <a:defRPr/>
            </a:pPr>
            <a:r>
              <a:rPr lang="zh-CN" altLang="en-US" sz="3600" kern="0" dirty="0">
                <a:solidFill>
                  <a:schemeClr val="tx2"/>
                </a:solidFill>
                <a:latin typeface="华文中宋" pitchFamily="2" charset="-122"/>
                <a:ea typeface="华文中宋" pitchFamily="2" charset="-122"/>
                <a:cs typeface="+mj-cs"/>
              </a:rPr>
              <a:t>    二、支持推广目录</a:t>
            </a:r>
          </a:p>
        </p:txBody>
      </p:sp>
      <p:cxnSp>
        <p:nvCxnSpPr>
          <p:cNvPr id="9" name="直接连接符 8"/>
          <p:cNvCxnSpPr/>
          <p:nvPr/>
        </p:nvCxnSpPr>
        <p:spPr>
          <a:xfrm>
            <a:off x="0" y="1285875"/>
            <a:ext cx="9144000" cy="1588"/>
          </a:xfrm>
          <a:prstGeom prst="line">
            <a:avLst/>
          </a:prstGeom>
          <a:ln/>
        </p:spPr>
        <p:style>
          <a:lnRef idx="1">
            <a:schemeClr val="accent2"/>
          </a:lnRef>
          <a:fillRef idx="0">
            <a:schemeClr val="accent2"/>
          </a:fillRef>
          <a:effectRef idx="0">
            <a:schemeClr val="accent2"/>
          </a:effectRef>
          <a:fontRef idx="minor">
            <a:schemeClr val="tx1"/>
          </a:fontRef>
        </p:style>
      </p:cxnSp>
      <p:sp>
        <p:nvSpPr>
          <p:cNvPr id="32772" name="Rectangle 3"/>
          <p:cNvSpPr>
            <a:spLocks noChangeArrowheads="1"/>
          </p:cNvSpPr>
          <p:nvPr/>
        </p:nvSpPr>
        <p:spPr bwMode="gray">
          <a:xfrm flipH="1">
            <a:off x="0" y="1357313"/>
            <a:ext cx="7143750" cy="658812"/>
          </a:xfrm>
          <a:prstGeom prst="rect">
            <a:avLst/>
          </a:prstGeom>
          <a:gradFill rotWithShape="1">
            <a:gsLst>
              <a:gs pos="0">
                <a:srgbClr val="83D3FF"/>
              </a:gs>
              <a:gs pos="50000">
                <a:srgbClr val="B5E2FF"/>
              </a:gs>
              <a:gs pos="100000">
                <a:srgbClr val="DBF0FF"/>
              </a:gs>
            </a:gsLst>
            <a:lin ang="108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32773" name="Text Box 30"/>
          <p:cNvSpPr txBox="1">
            <a:spLocks noChangeArrowheads="1"/>
          </p:cNvSpPr>
          <p:nvPr/>
        </p:nvSpPr>
        <p:spPr bwMode="gray">
          <a:xfrm>
            <a:off x="142875" y="1404938"/>
            <a:ext cx="7000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800" b="1">
                <a:latin typeface="楷体_GB2312" pitchFamily="49" charset="-122"/>
                <a:ea typeface="楷体_GB2312" pitchFamily="49" charset="-122"/>
                <a:sym typeface="Times New Roman" pitchFamily="18" charset="0"/>
              </a:rPr>
              <a:t>（二）浙江省支持推广目录管理办法</a:t>
            </a:r>
            <a:endParaRPr lang="en-US" altLang="zh-CN" sz="2800" b="1">
              <a:latin typeface="楷体_GB2312" pitchFamily="49" charset="-122"/>
              <a:ea typeface="楷体_GB2312" pitchFamily="49" charset="-122"/>
              <a:sym typeface="Times New Roman" pitchFamily="18" charset="0"/>
            </a:endParaRPr>
          </a:p>
        </p:txBody>
      </p:sp>
      <p:sp>
        <p:nvSpPr>
          <p:cNvPr id="23" name="Rectangle 3"/>
          <p:cNvSpPr txBox="1">
            <a:spLocks noChangeArrowheads="1"/>
          </p:cNvSpPr>
          <p:nvPr/>
        </p:nvSpPr>
        <p:spPr bwMode="auto">
          <a:xfrm>
            <a:off x="642938" y="3786188"/>
            <a:ext cx="8229600" cy="3571875"/>
          </a:xfrm>
          <a:prstGeom prst="rect">
            <a:avLst/>
          </a:prstGeom>
          <a:noFill/>
          <a:ln w="9525">
            <a:noFill/>
            <a:miter lim="800000"/>
            <a:headEnd/>
            <a:tailEnd/>
          </a:ln>
        </p:spPr>
        <p:txBody>
          <a:bodyPr/>
          <a:lstStyle/>
          <a:p>
            <a:pPr marL="342900" indent="-342900">
              <a:lnSpc>
                <a:spcPct val="125000"/>
              </a:lnSpc>
              <a:spcBef>
                <a:spcPct val="20000"/>
              </a:spcBef>
              <a:defRPr/>
            </a:pPr>
            <a:r>
              <a:rPr lang="zh-CN" altLang="en-US" sz="2400" b="1" kern="0">
                <a:latin typeface="楷体_GB2312" pitchFamily="49" charset="-122"/>
                <a:ea typeface="楷体_GB2312" pitchFamily="49" charset="-122"/>
              </a:rPr>
              <a:t> </a:t>
            </a:r>
            <a:r>
              <a:rPr lang="zh-CN" altLang="en-US" sz="2000" kern="0">
                <a:latin typeface="仿宋_GB2312" pitchFamily="49" charset="-122"/>
                <a:ea typeface="仿宋_GB2312" pitchFamily="49" charset="-122"/>
              </a:rPr>
              <a:t> </a:t>
            </a:r>
            <a:endParaRPr lang="en-US" altLang="zh-CN" sz="2000" kern="0">
              <a:latin typeface="仿宋_GB2312" pitchFamily="49" charset="-122"/>
              <a:ea typeface="仿宋_GB2312" pitchFamily="49" charset="-122"/>
            </a:endParaRPr>
          </a:p>
          <a:p>
            <a:pPr marL="342900" indent="-342900">
              <a:lnSpc>
                <a:spcPct val="125000"/>
              </a:lnSpc>
              <a:spcBef>
                <a:spcPct val="20000"/>
              </a:spcBef>
              <a:defRPr/>
            </a:pPr>
            <a:r>
              <a:rPr lang="zh-CN" altLang="en-US" sz="2000" kern="0">
                <a:latin typeface="仿宋_GB2312" pitchFamily="49" charset="-122"/>
                <a:ea typeface="仿宋_GB2312" pitchFamily="49" charset="-122"/>
              </a:rPr>
              <a:t>   </a:t>
            </a:r>
            <a:endParaRPr lang="en-US" altLang="zh-CN" sz="2400" kern="0">
              <a:latin typeface="仿宋_GB2312" pitchFamily="49" charset="-122"/>
              <a:ea typeface="仿宋_GB2312" pitchFamily="49" charset="-122"/>
            </a:endParaRPr>
          </a:p>
          <a:p>
            <a:pPr marL="342900" indent="-342900">
              <a:lnSpc>
                <a:spcPct val="125000"/>
              </a:lnSpc>
              <a:spcBef>
                <a:spcPct val="20000"/>
              </a:spcBef>
              <a:defRPr/>
            </a:pPr>
            <a:r>
              <a:rPr lang="en-US" altLang="zh-CN" sz="2000" kern="0">
                <a:latin typeface="仿宋_GB2312" pitchFamily="49" charset="-122"/>
                <a:ea typeface="仿宋_GB2312" pitchFamily="49" charset="-122"/>
              </a:rPr>
              <a:t>    </a:t>
            </a:r>
            <a:endParaRPr lang="zh-CN" altLang="en-US" sz="2000" kern="0" dirty="0">
              <a:solidFill>
                <a:schemeClr val="hlink"/>
              </a:solidFill>
              <a:latin typeface="仿宋_GB2312" pitchFamily="49" charset="-122"/>
              <a:ea typeface="仿宋_GB2312" pitchFamily="49" charset="-122"/>
              <a:sym typeface="Arial" charset="0"/>
            </a:endParaRPr>
          </a:p>
        </p:txBody>
      </p:sp>
      <p:sp>
        <p:nvSpPr>
          <p:cNvPr id="52" name="Rectangle 3"/>
          <p:cNvSpPr txBox="1">
            <a:spLocks noChangeArrowheads="1"/>
          </p:cNvSpPr>
          <p:nvPr/>
        </p:nvSpPr>
        <p:spPr bwMode="auto">
          <a:xfrm>
            <a:off x="285750" y="2357438"/>
            <a:ext cx="8229600" cy="3071812"/>
          </a:xfrm>
          <a:prstGeom prst="rect">
            <a:avLst/>
          </a:prstGeom>
          <a:noFill/>
          <a:ln w="9525">
            <a:noFill/>
            <a:miter lim="800000"/>
            <a:headEnd/>
            <a:tailEnd/>
          </a:ln>
        </p:spPr>
        <p:txBody>
          <a:bodyPr/>
          <a:lstStyle/>
          <a:p>
            <a:pPr marL="342900" indent="-342900">
              <a:lnSpc>
                <a:spcPct val="150000"/>
              </a:lnSpc>
              <a:spcBef>
                <a:spcPts val="0"/>
              </a:spcBef>
              <a:defRPr/>
            </a:pPr>
            <a:r>
              <a:rPr lang="zh-CN" altLang="en-US" sz="2400" kern="0" dirty="0">
                <a:latin typeface="宋体" pitchFamily="2" charset="-122"/>
                <a:ea typeface="+mn-ea"/>
              </a:rPr>
              <a:t>      </a:t>
            </a:r>
            <a:r>
              <a:rPr lang="zh-CN" altLang="en-US" sz="2400" kern="0" dirty="0">
                <a:latin typeface="楷体_GB2312" pitchFamily="49" charset="-122"/>
                <a:ea typeface="楷体_GB2312" pitchFamily="49" charset="-122"/>
              </a:rPr>
              <a:t>为贯彻落实《中华人民共和国农业机械化促进法》，根据《国家支持推广的农业机械产品目录管理办法》（农机发</a:t>
            </a:r>
            <a:r>
              <a:rPr lang="en-US" altLang="zh-CN" sz="2400" kern="0" dirty="0">
                <a:latin typeface="楷体_GB2312" pitchFamily="49" charset="-122"/>
                <a:ea typeface="楷体_GB2312" pitchFamily="49" charset="-122"/>
              </a:rPr>
              <a:t>〔</a:t>
            </a:r>
            <a:r>
              <a:rPr lang="zh-CN" altLang="en-US" sz="2400" kern="0" dirty="0">
                <a:latin typeface="楷体_GB2312" pitchFamily="49" charset="-122"/>
                <a:ea typeface="楷体_GB2312" pitchFamily="49" charset="-122"/>
              </a:rPr>
              <a:t>2005</a:t>
            </a:r>
            <a:r>
              <a:rPr lang="en-US" altLang="zh-CN" sz="2400" kern="0" dirty="0">
                <a:latin typeface="楷体_GB2312" pitchFamily="49" charset="-122"/>
                <a:ea typeface="楷体_GB2312" pitchFamily="49" charset="-122"/>
              </a:rPr>
              <a:t>〕</a:t>
            </a:r>
            <a:r>
              <a:rPr lang="zh-CN" altLang="en-US" sz="2400" kern="0" dirty="0">
                <a:latin typeface="楷体_GB2312" pitchFamily="49" charset="-122"/>
                <a:ea typeface="楷体_GB2312" pitchFamily="49" charset="-122"/>
              </a:rPr>
              <a:t>7号）精神，2006年浙江省农业厅、省财政厅和省发展和改革委员会制定了《浙江省支持推广的农业机械产品目录管理办法》。</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71438" y="428625"/>
            <a:ext cx="8229601" cy="806450"/>
          </a:xfrm>
          <a:prstGeom prst="rect">
            <a:avLst/>
          </a:prstGeom>
          <a:noFill/>
          <a:ln w="9525">
            <a:noFill/>
            <a:miter lim="800000"/>
            <a:headEnd/>
            <a:tailEnd/>
          </a:ln>
        </p:spPr>
        <p:txBody>
          <a:bodyPr anchor="ctr"/>
          <a:lstStyle/>
          <a:p>
            <a:pPr>
              <a:defRPr/>
            </a:pPr>
            <a:r>
              <a:rPr lang="zh-CN" altLang="en-US" sz="3600" kern="0" dirty="0">
                <a:solidFill>
                  <a:schemeClr val="tx2"/>
                </a:solidFill>
                <a:latin typeface="华文中宋" pitchFamily="2" charset="-122"/>
                <a:ea typeface="华文中宋" pitchFamily="2" charset="-122"/>
                <a:cs typeface="+mj-cs"/>
              </a:rPr>
              <a:t>    二、支持推广目录</a:t>
            </a:r>
          </a:p>
        </p:txBody>
      </p:sp>
      <p:cxnSp>
        <p:nvCxnSpPr>
          <p:cNvPr id="9" name="直接连接符 8"/>
          <p:cNvCxnSpPr/>
          <p:nvPr/>
        </p:nvCxnSpPr>
        <p:spPr>
          <a:xfrm>
            <a:off x="0" y="1285875"/>
            <a:ext cx="9144000" cy="1588"/>
          </a:xfrm>
          <a:prstGeom prst="line">
            <a:avLst/>
          </a:prstGeom>
          <a:ln/>
        </p:spPr>
        <p:style>
          <a:lnRef idx="1">
            <a:schemeClr val="accent2"/>
          </a:lnRef>
          <a:fillRef idx="0">
            <a:schemeClr val="accent2"/>
          </a:fillRef>
          <a:effectRef idx="0">
            <a:schemeClr val="accent2"/>
          </a:effectRef>
          <a:fontRef idx="minor">
            <a:schemeClr val="tx1"/>
          </a:fontRef>
        </p:style>
      </p:cxnSp>
      <p:sp>
        <p:nvSpPr>
          <p:cNvPr id="33796" name="Rectangle 3"/>
          <p:cNvSpPr>
            <a:spLocks noChangeArrowheads="1"/>
          </p:cNvSpPr>
          <p:nvPr/>
        </p:nvSpPr>
        <p:spPr bwMode="gray">
          <a:xfrm flipH="1">
            <a:off x="0" y="1357313"/>
            <a:ext cx="7143750" cy="658812"/>
          </a:xfrm>
          <a:prstGeom prst="rect">
            <a:avLst/>
          </a:prstGeom>
          <a:gradFill rotWithShape="1">
            <a:gsLst>
              <a:gs pos="0">
                <a:srgbClr val="83D3FF"/>
              </a:gs>
              <a:gs pos="50000">
                <a:srgbClr val="B5E2FF"/>
              </a:gs>
              <a:gs pos="100000">
                <a:srgbClr val="DBF0FF"/>
              </a:gs>
            </a:gsLst>
            <a:lin ang="108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33797" name="Text Box 30"/>
          <p:cNvSpPr txBox="1">
            <a:spLocks noChangeArrowheads="1"/>
          </p:cNvSpPr>
          <p:nvPr/>
        </p:nvSpPr>
        <p:spPr bwMode="gray">
          <a:xfrm>
            <a:off x="142875" y="1404938"/>
            <a:ext cx="7000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800" b="1">
                <a:latin typeface="楷体_GB2312" pitchFamily="49" charset="-122"/>
                <a:ea typeface="楷体_GB2312" pitchFamily="49" charset="-122"/>
                <a:sym typeface="Times New Roman" pitchFamily="18" charset="0"/>
              </a:rPr>
              <a:t>（三）支持推广目录的目的</a:t>
            </a:r>
            <a:endParaRPr lang="en-US" altLang="zh-CN" sz="2800" b="1">
              <a:latin typeface="楷体_GB2312" pitchFamily="49" charset="-122"/>
              <a:ea typeface="楷体_GB2312" pitchFamily="49" charset="-122"/>
              <a:sym typeface="Times New Roman" pitchFamily="18" charset="0"/>
            </a:endParaRPr>
          </a:p>
        </p:txBody>
      </p:sp>
      <p:sp>
        <p:nvSpPr>
          <p:cNvPr id="23" name="Rectangle 3"/>
          <p:cNvSpPr txBox="1">
            <a:spLocks noChangeArrowheads="1"/>
          </p:cNvSpPr>
          <p:nvPr/>
        </p:nvSpPr>
        <p:spPr bwMode="auto">
          <a:xfrm>
            <a:off x="642938" y="3786188"/>
            <a:ext cx="8229600" cy="3571875"/>
          </a:xfrm>
          <a:prstGeom prst="rect">
            <a:avLst/>
          </a:prstGeom>
          <a:noFill/>
          <a:ln w="9525">
            <a:noFill/>
            <a:miter lim="800000"/>
            <a:headEnd/>
            <a:tailEnd/>
          </a:ln>
        </p:spPr>
        <p:txBody>
          <a:bodyPr/>
          <a:lstStyle/>
          <a:p>
            <a:pPr marL="342900" indent="-342900">
              <a:lnSpc>
                <a:spcPct val="125000"/>
              </a:lnSpc>
              <a:spcBef>
                <a:spcPct val="20000"/>
              </a:spcBef>
              <a:defRPr/>
            </a:pPr>
            <a:r>
              <a:rPr lang="zh-CN" altLang="en-US" sz="2400" b="1" kern="0">
                <a:latin typeface="楷体_GB2312" pitchFamily="49" charset="-122"/>
                <a:ea typeface="楷体_GB2312" pitchFamily="49" charset="-122"/>
              </a:rPr>
              <a:t> </a:t>
            </a:r>
            <a:r>
              <a:rPr lang="zh-CN" altLang="en-US" sz="2000" kern="0">
                <a:latin typeface="仿宋_GB2312" pitchFamily="49" charset="-122"/>
                <a:ea typeface="仿宋_GB2312" pitchFamily="49" charset="-122"/>
              </a:rPr>
              <a:t> </a:t>
            </a:r>
            <a:endParaRPr lang="en-US" altLang="zh-CN" sz="2000" kern="0">
              <a:latin typeface="仿宋_GB2312" pitchFamily="49" charset="-122"/>
              <a:ea typeface="仿宋_GB2312" pitchFamily="49" charset="-122"/>
            </a:endParaRPr>
          </a:p>
          <a:p>
            <a:pPr marL="342900" indent="-342900">
              <a:lnSpc>
                <a:spcPct val="125000"/>
              </a:lnSpc>
              <a:spcBef>
                <a:spcPct val="20000"/>
              </a:spcBef>
              <a:defRPr/>
            </a:pPr>
            <a:r>
              <a:rPr lang="zh-CN" altLang="en-US" sz="2000" kern="0">
                <a:latin typeface="仿宋_GB2312" pitchFamily="49" charset="-122"/>
                <a:ea typeface="仿宋_GB2312" pitchFamily="49" charset="-122"/>
              </a:rPr>
              <a:t>   </a:t>
            </a:r>
            <a:endParaRPr lang="en-US" altLang="zh-CN" sz="2400" kern="0">
              <a:latin typeface="仿宋_GB2312" pitchFamily="49" charset="-122"/>
              <a:ea typeface="仿宋_GB2312" pitchFamily="49" charset="-122"/>
            </a:endParaRPr>
          </a:p>
          <a:p>
            <a:pPr marL="342900" indent="-342900">
              <a:lnSpc>
                <a:spcPct val="125000"/>
              </a:lnSpc>
              <a:spcBef>
                <a:spcPct val="20000"/>
              </a:spcBef>
              <a:defRPr/>
            </a:pPr>
            <a:r>
              <a:rPr lang="en-US" altLang="zh-CN" sz="2000" kern="0">
                <a:latin typeface="仿宋_GB2312" pitchFamily="49" charset="-122"/>
                <a:ea typeface="仿宋_GB2312" pitchFamily="49" charset="-122"/>
              </a:rPr>
              <a:t>    </a:t>
            </a:r>
            <a:endParaRPr lang="zh-CN" altLang="en-US" sz="2000" kern="0" dirty="0">
              <a:solidFill>
                <a:schemeClr val="hlink"/>
              </a:solidFill>
              <a:latin typeface="仿宋_GB2312" pitchFamily="49" charset="-122"/>
              <a:ea typeface="仿宋_GB2312" pitchFamily="49" charset="-122"/>
              <a:sym typeface="Arial" charset="0"/>
            </a:endParaRPr>
          </a:p>
        </p:txBody>
      </p:sp>
      <p:sp>
        <p:nvSpPr>
          <p:cNvPr id="52" name="Rectangle 3"/>
          <p:cNvSpPr txBox="1">
            <a:spLocks noChangeArrowheads="1"/>
          </p:cNvSpPr>
          <p:nvPr/>
        </p:nvSpPr>
        <p:spPr bwMode="auto">
          <a:xfrm>
            <a:off x="285750" y="2214563"/>
            <a:ext cx="8229600" cy="3071812"/>
          </a:xfrm>
          <a:prstGeom prst="rect">
            <a:avLst/>
          </a:prstGeom>
          <a:noFill/>
          <a:ln w="9525">
            <a:noFill/>
            <a:miter lim="800000"/>
            <a:headEnd/>
            <a:tailEnd/>
          </a:ln>
        </p:spPr>
        <p:txBody>
          <a:bodyPr/>
          <a:lstStyle/>
          <a:p>
            <a:pPr>
              <a:defRPr/>
            </a:pPr>
            <a:r>
              <a:rPr lang="zh-CN" altLang="en-US" sz="2400" kern="0" dirty="0">
                <a:latin typeface="宋体" pitchFamily="2" charset="-122"/>
                <a:ea typeface="+mn-ea"/>
              </a:rPr>
              <a:t>      </a:t>
            </a:r>
            <a:r>
              <a:rPr lang="zh-CN" altLang="en-US" sz="2400" kern="0" dirty="0">
                <a:latin typeface="楷体_GB2312" pitchFamily="49" charset="-122"/>
                <a:ea typeface="楷体_GB2312" pitchFamily="49" charset="-122"/>
              </a:rPr>
              <a:t>为什么要制定《国家支持推广的农业机械产品目录》？</a:t>
            </a:r>
          </a:p>
          <a:p>
            <a:pPr lvl="1" algn="just">
              <a:lnSpc>
                <a:spcPct val="150000"/>
              </a:lnSpc>
              <a:defRPr/>
            </a:pPr>
            <a:r>
              <a:rPr lang="zh-CN" altLang="en-US" sz="2400" kern="0" dirty="0">
                <a:latin typeface="楷体_GB2312" pitchFamily="49" charset="-122"/>
                <a:ea typeface="楷体_GB2312" pitchFamily="49" charset="-122"/>
                <a:sym typeface="Arial" charset="0"/>
              </a:rPr>
              <a:t>   </a:t>
            </a:r>
            <a:endParaRPr lang="en-US" altLang="zh-CN" sz="2400" kern="0" dirty="0">
              <a:latin typeface="楷体_GB2312" pitchFamily="49" charset="-122"/>
              <a:ea typeface="楷体_GB2312" pitchFamily="49" charset="-122"/>
              <a:sym typeface="Arial" charset="0"/>
            </a:endParaRPr>
          </a:p>
          <a:p>
            <a:pPr lvl="1" algn="just">
              <a:lnSpc>
                <a:spcPct val="150000"/>
              </a:lnSpc>
              <a:defRPr/>
            </a:pPr>
            <a:r>
              <a:rPr lang="en-US" altLang="zh-CN" sz="2400" kern="0" dirty="0">
                <a:latin typeface="楷体_GB2312" pitchFamily="49" charset="-122"/>
                <a:ea typeface="楷体_GB2312" pitchFamily="49" charset="-122"/>
                <a:sym typeface="Arial" charset="0"/>
              </a:rPr>
              <a:t>    </a:t>
            </a:r>
            <a:r>
              <a:rPr lang="zh-CN" altLang="en-US" sz="2400" kern="0" dirty="0">
                <a:latin typeface="楷体_GB2312" pitchFamily="49" charset="-122"/>
                <a:ea typeface="楷体_GB2312" pitchFamily="49" charset="-122"/>
                <a:sym typeface="Arial" charset="0"/>
              </a:rPr>
              <a:t>国家根据促进农业结构调整、保护自然资源与生态</a:t>
            </a:r>
          </a:p>
          <a:p>
            <a:pPr lvl="1" algn="just">
              <a:lnSpc>
                <a:spcPct val="150000"/>
              </a:lnSpc>
              <a:defRPr/>
            </a:pPr>
            <a:r>
              <a:rPr lang="zh-CN" altLang="en-US" sz="2400" kern="0" dirty="0">
                <a:latin typeface="楷体_GB2312" pitchFamily="49" charset="-122"/>
                <a:ea typeface="楷体_GB2312" pitchFamily="49" charset="-122"/>
                <a:sym typeface="Arial" charset="0"/>
              </a:rPr>
              <a:t>环境、推广农业新技术和优化农机装备结构的原则，确</a:t>
            </a:r>
          </a:p>
          <a:p>
            <a:pPr lvl="1" algn="just">
              <a:lnSpc>
                <a:spcPct val="150000"/>
              </a:lnSpc>
              <a:defRPr/>
            </a:pPr>
            <a:r>
              <a:rPr lang="zh-CN" altLang="en-US" sz="2400" kern="0" dirty="0">
                <a:latin typeface="楷体_GB2312" pitchFamily="49" charset="-122"/>
                <a:ea typeface="楷体_GB2312" pitchFamily="49" charset="-122"/>
                <a:sym typeface="Arial" charset="0"/>
              </a:rPr>
              <a:t>定、公布《目录》，并定期进行调整，其目的是促进先</a:t>
            </a:r>
          </a:p>
          <a:p>
            <a:pPr lvl="1" algn="just">
              <a:lnSpc>
                <a:spcPct val="150000"/>
              </a:lnSpc>
              <a:defRPr/>
            </a:pPr>
            <a:r>
              <a:rPr lang="zh-CN" altLang="en-US" sz="2400" kern="0" dirty="0">
                <a:latin typeface="楷体_GB2312" pitchFamily="49" charset="-122"/>
                <a:ea typeface="楷体_GB2312" pitchFamily="49" charset="-122"/>
                <a:sym typeface="Arial" charset="0"/>
              </a:rPr>
              <a:t>进适用农业机械的推广和使用，同时为实施农机购机补</a:t>
            </a:r>
          </a:p>
          <a:p>
            <a:pPr lvl="1" algn="just">
              <a:lnSpc>
                <a:spcPct val="150000"/>
              </a:lnSpc>
              <a:defRPr/>
            </a:pPr>
            <a:r>
              <a:rPr lang="zh-CN" altLang="en-US" sz="2400" kern="0" dirty="0">
                <a:latin typeface="楷体_GB2312" pitchFamily="49" charset="-122"/>
                <a:ea typeface="楷体_GB2312" pitchFamily="49" charset="-122"/>
                <a:sym typeface="Arial" charset="0"/>
              </a:rPr>
              <a:t>贴政策提供支持。 </a:t>
            </a:r>
          </a:p>
          <a:p>
            <a:pPr marL="342900" indent="-342900">
              <a:lnSpc>
                <a:spcPct val="150000"/>
              </a:lnSpc>
              <a:spcBef>
                <a:spcPts val="0"/>
              </a:spcBef>
              <a:defRPr/>
            </a:pPr>
            <a:endParaRPr lang="zh-CN" altLang="en-US" sz="2400" kern="0" dirty="0">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71438" y="428625"/>
            <a:ext cx="8229601" cy="806450"/>
          </a:xfrm>
          <a:prstGeom prst="rect">
            <a:avLst/>
          </a:prstGeom>
          <a:noFill/>
          <a:ln w="9525">
            <a:noFill/>
            <a:miter lim="800000"/>
            <a:headEnd/>
            <a:tailEnd/>
          </a:ln>
        </p:spPr>
        <p:txBody>
          <a:bodyPr anchor="ctr"/>
          <a:lstStyle/>
          <a:p>
            <a:pPr>
              <a:defRPr/>
            </a:pPr>
            <a:r>
              <a:rPr lang="zh-CN" altLang="en-US" sz="3600" kern="0" dirty="0">
                <a:solidFill>
                  <a:schemeClr val="tx2"/>
                </a:solidFill>
                <a:latin typeface="华文中宋" pitchFamily="2" charset="-122"/>
                <a:ea typeface="华文中宋" pitchFamily="2" charset="-122"/>
                <a:cs typeface="+mj-cs"/>
              </a:rPr>
              <a:t>    二、支持推广目录</a:t>
            </a:r>
          </a:p>
        </p:txBody>
      </p:sp>
      <p:cxnSp>
        <p:nvCxnSpPr>
          <p:cNvPr id="9" name="直接连接符 8"/>
          <p:cNvCxnSpPr/>
          <p:nvPr/>
        </p:nvCxnSpPr>
        <p:spPr>
          <a:xfrm>
            <a:off x="0" y="1285875"/>
            <a:ext cx="9144000" cy="1588"/>
          </a:xfrm>
          <a:prstGeom prst="line">
            <a:avLst/>
          </a:prstGeom>
          <a:ln/>
        </p:spPr>
        <p:style>
          <a:lnRef idx="1">
            <a:schemeClr val="accent2"/>
          </a:lnRef>
          <a:fillRef idx="0">
            <a:schemeClr val="accent2"/>
          </a:fillRef>
          <a:effectRef idx="0">
            <a:schemeClr val="accent2"/>
          </a:effectRef>
          <a:fontRef idx="minor">
            <a:schemeClr val="tx1"/>
          </a:fontRef>
        </p:style>
      </p:cxnSp>
      <p:sp>
        <p:nvSpPr>
          <p:cNvPr id="34820" name="Rectangle 3"/>
          <p:cNvSpPr>
            <a:spLocks noChangeArrowheads="1"/>
          </p:cNvSpPr>
          <p:nvPr/>
        </p:nvSpPr>
        <p:spPr bwMode="gray">
          <a:xfrm flipH="1">
            <a:off x="0" y="1357313"/>
            <a:ext cx="7143750" cy="658812"/>
          </a:xfrm>
          <a:prstGeom prst="rect">
            <a:avLst/>
          </a:prstGeom>
          <a:gradFill rotWithShape="1">
            <a:gsLst>
              <a:gs pos="0">
                <a:srgbClr val="83D3FF"/>
              </a:gs>
              <a:gs pos="50000">
                <a:srgbClr val="B5E2FF"/>
              </a:gs>
              <a:gs pos="100000">
                <a:srgbClr val="DBF0FF"/>
              </a:gs>
            </a:gsLst>
            <a:lin ang="108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34821" name="Text Box 30"/>
          <p:cNvSpPr txBox="1">
            <a:spLocks noChangeArrowheads="1"/>
          </p:cNvSpPr>
          <p:nvPr/>
        </p:nvSpPr>
        <p:spPr bwMode="gray">
          <a:xfrm>
            <a:off x="142875" y="1404938"/>
            <a:ext cx="7000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800" b="1">
                <a:latin typeface="楷体_GB2312" pitchFamily="49" charset="-122"/>
                <a:ea typeface="楷体_GB2312" pitchFamily="49" charset="-122"/>
                <a:sym typeface="Times New Roman" pitchFamily="18" charset="0"/>
              </a:rPr>
              <a:t>（四）申请条件</a:t>
            </a:r>
            <a:endParaRPr lang="en-US" altLang="zh-CN" sz="2800" b="1">
              <a:latin typeface="楷体_GB2312" pitchFamily="49" charset="-122"/>
              <a:ea typeface="楷体_GB2312" pitchFamily="49" charset="-122"/>
              <a:sym typeface="Times New Roman" pitchFamily="18" charset="0"/>
            </a:endParaRPr>
          </a:p>
        </p:txBody>
      </p:sp>
      <p:sp>
        <p:nvSpPr>
          <p:cNvPr id="23" name="Rectangle 3"/>
          <p:cNvSpPr txBox="1">
            <a:spLocks noChangeArrowheads="1"/>
          </p:cNvSpPr>
          <p:nvPr/>
        </p:nvSpPr>
        <p:spPr bwMode="auto">
          <a:xfrm>
            <a:off x="642938" y="3786188"/>
            <a:ext cx="8229600" cy="3571875"/>
          </a:xfrm>
          <a:prstGeom prst="rect">
            <a:avLst/>
          </a:prstGeom>
          <a:noFill/>
          <a:ln w="9525">
            <a:noFill/>
            <a:miter lim="800000"/>
            <a:headEnd/>
            <a:tailEnd/>
          </a:ln>
        </p:spPr>
        <p:txBody>
          <a:bodyPr/>
          <a:lstStyle/>
          <a:p>
            <a:pPr marL="342900" indent="-342900">
              <a:lnSpc>
                <a:spcPct val="125000"/>
              </a:lnSpc>
              <a:spcBef>
                <a:spcPct val="20000"/>
              </a:spcBef>
              <a:defRPr/>
            </a:pPr>
            <a:r>
              <a:rPr lang="zh-CN" altLang="en-US" sz="2400" b="1" kern="0">
                <a:latin typeface="楷体_GB2312" pitchFamily="49" charset="-122"/>
                <a:ea typeface="楷体_GB2312" pitchFamily="49" charset="-122"/>
              </a:rPr>
              <a:t> </a:t>
            </a:r>
            <a:r>
              <a:rPr lang="zh-CN" altLang="en-US" sz="2000" kern="0">
                <a:latin typeface="仿宋_GB2312" pitchFamily="49" charset="-122"/>
                <a:ea typeface="仿宋_GB2312" pitchFamily="49" charset="-122"/>
              </a:rPr>
              <a:t> </a:t>
            </a:r>
            <a:endParaRPr lang="en-US" altLang="zh-CN" sz="2000" kern="0">
              <a:latin typeface="仿宋_GB2312" pitchFamily="49" charset="-122"/>
              <a:ea typeface="仿宋_GB2312" pitchFamily="49" charset="-122"/>
            </a:endParaRPr>
          </a:p>
          <a:p>
            <a:pPr marL="342900" indent="-342900">
              <a:lnSpc>
                <a:spcPct val="125000"/>
              </a:lnSpc>
              <a:spcBef>
                <a:spcPct val="20000"/>
              </a:spcBef>
              <a:defRPr/>
            </a:pPr>
            <a:r>
              <a:rPr lang="zh-CN" altLang="en-US" sz="2000" kern="0">
                <a:latin typeface="仿宋_GB2312" pitchFamily="49" charset="-122"/>
                <a:ea typeface="仿宋_GB2312" pitchFamily="49" charset="-122"/>
              </a:rPr>
              <a:t>   </a:t>
            </a:r>
            <a:endParaRPr lang="en-US" altLang="zh-CN" sz="2400" kern="0">
              <a:latin typeface="仿宋_GB2312" pitchFamily="49" charset="-122"/>
              <a:ea typeface="仿宋_GB2312" pitchFamily="49" charset="-122"/>
            </a:endParaRPr>
          </a:p>
          <a:p>
            <a:pPr marL="342900" indent="-342900">
              <a:lnSpc>
                <a:spcPct val="125000"/>
              </a:lnSpc>
              <a:spcBef>
                <a:spcPct val="20000"/>
              </a:spcBef>
              <a:defRPr/>
            </a:pPr>
            <a:r>
              <a:rPr lang="en-US" altLang="zh-CN" sz="2000" kern="0">
                <a:latin typeface="仿宋_GB2312" pitchFamily="49" charset="-122"/>
                <a:ea typeface="仿宋_GB2312" pitchFamily="49" charset="-122"/>
              </a:rPr>
              <a:t>    </a:t>
            </a:r>
            <a:endParaRPr lang="zh-CN" altLang="en-US" sz="2000" kern="0" dirty="0">
              <a:solidFill>
                <a:schemeClr val="hlink"/>
              </a:solidFill>
              <a:latin typeface="仿宋_GB2312" pitchFamily="49" charset="-122"/>
              <a:ea typeface="仿宋_GB2312" pitchFamily="49" charset="-122"/>
              <a:sym typeface="Arial" charset="0"/>
            </a:endParaRPr>
          </a:p>
        </p:txBody>
      </p:sp>
      <p:sp>
        <p:nvSpPr>
          <p:cNvPr id="52" name="Rectangle 3"/>
          <p:cNvSpPr txBox="1">
            <a:spLocks noChangeArrowheads="1"/>
          </p:cNvSpPr>
          <p:nvPr/>
        </p:nvSpPr>
        <p:spPr bwMode="auto">
          <a:xfrm>
            <a:off x="285750" y="2214563"/>
            <a:ext cx="8229600" cy="3071812"/>
          </a:xfrm>
          <a:prstGeom prst="rect">
            <a:avLst/>
          </a:prstGeom>
          <a:noFill/>
          <a:ln w="9525">
            <a:noFill/>
            <a:miter lim="800000"/>
            <a:headEnd/>
            <a:tailEnd/>
          </a:ln>
        </p:spPr>
        <p:txBody>
          <a:bodyPr/>
          <a:lstStyle/>
          <a:p>
            <a:pPr>
              <a:defRPr/>
            </a:pPr>
            <a:r>
              <a:rPr lang="zh-CN" altLang="en-US" sz="2400" kern="0" dirty="0">
                <a:latin typeface="宋体" pitchFamily="2" charset="-122"/>
                <a:ea typeface="+mn-ea"/>
              </a:rPr>
              <a:t>      </a:t>
            </a:r>
            <a:r>
              <a:rPr lang="zh-CN" altLang="en-US" sz="2400" kern="0" dirty="0">
                <a:latin typeface="楷体_GB2312" pitchFamily="49" charset="-122"/>
                <a:ea typeface="楷体_GB2312" pitchFamily="49" charset="-122"/>
                <a:sym typeface="Arial" charset="0"/>
              </a:rPr>
              <a:t> </a:t>
            </a:r>
            <a:endParaRPr lang="zh-CN" altLang="en-US" sz="2400" kern="0" dirty="0">
              <a:latin typeface="楷体_GB2312" pitchFamily="49" charset="-122"/>
              <a:ea typeface="楷体_GB2312" pitchFamily="49" charset="-122"/>
              <a:sym typeface="Arial" charset="0"/>
            </a:endParaRPr>
          </a:p>
          <a:p>
            <a:pPr marL="342900" indent="-342900">
              <a:lnSpc>
                <a:spcPct val="150000"/>
              </a:lnSpc>
              <a:spcBef>
                <a:spcPts val="0"/>
              </a:spcBef>
              <a:defRPr/>
            </a:pPr>
            <a:endParaRPr lang="zh-CN" altLang="en-US" sz="2400" kern="0" dirty="0">
              <a:latin typeface="楷体_GB2312" pitchFamily="49" charset="-122"/>
              <a:ea typeface="楷体_GB2312" pitchFamily="49" charset="-122"/>
            </a:endParaRPr>
          </a:p>
        </p:txBody>
      </p:sp>
      <p:sp>
        <p:nvSpPr>
          <p:cNvPr id="34824" name="矩形 9"/>
          <p:cNvSpPr>
            <a:spLocks noChangeArrowheads="1"/>
          </p:cNvSpPr>
          <p:nvPr/>
        </p:nvSpPr>
        <p:spPr bwMode="auto">
          <a:xfrm>
            <a:off x="500063" y="2357438"/>
            <a:ext cx="807243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宋体" charset="-122"/>
              </a:defRPr>
            </a:lvl1pPr>
            <a:lvl2pPr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1" eaLnBrk="1" hangingPunct="1">
              <a:lnSpc>
                <a:spcPct val="150000"/>
              </a:lnSpc>
            </a:pPr>
            <a:r>
              <a:rPr lang="zh-CN" altLang="en-US" sz="2000" b="1">
                <a:latin typeface="楷体_GB2312" pitchFamily="49" charset="-122"/>
                <a:ea typeface="楷体_GB2312" pitchFamily="49" charset="-122"/>
              </a:rPr>
              <a:t>1</a:t>
            </a:r>
            <a:r>
              <a:rPr lang="en-US" altLang="zh-CN" sz="2000" b="1">
                <a:latin typeface="楷体_GB2312" pitchFamily="49" charset="-122"/>
                <a:ea typeface="楷体_GB2312" pitchFamily="49" charset="-122"/>
              </a:rPr>
              <a:t>.</a:t>
            </a:r>
            <a:r>
              <a:rPr lang="zh-CN" altLang="en-US" sz="2000" b="1">
                <a:latin typeface="楷体_GB2312" pitchFamily="49" charset="-122"/>
                <a:ea typeface="楷体_GB2312" pitchFamily="49" charset="-122"/>
              </a:rPr>
              <a:t>企业资质要求</a:t>
            </a:r>
          </a:p>
          <a:p>
            <a:pPr lvl="1" eaLnBrk="1" hangingPunct="1">
              <a:lnSpc>
                <a:spcPct val="150000"/>
              </a:lnSpc>
            </a:pPr>
            <a:r>
              <a:rPr lang="en-US" altLang="zh-CN" sz="2000">
                <a:latin typeface="楷体_GB2312" pitchFamily="49" charset="-122"/>
                <a:ea typeface="楷体_GB2312" pitchFamily="49" charset="-122"/>
              </a:rPr>
              <a:t>    (1)</a:t>
            </a:r>
            <a:r>
              <a:rPr lang="zh-CN" altLang="en-US" sz="2000">
                <a:latin typeface="楷体_GB2312" pitchFamily="49" charset="-122"/>
                <a:ea typeface="楷体_GB2312" pitchFamily="49" charset="-122"/>
              </a:rPr>
              <a:t>申报企业应是在中华人民共和国境内注册的、具有企业法人资格的生产企业。</a:t>
            </a:r>
          </a:p>
          <a:p>
            <a:pPr lvl="1" eaLnBrk="1" hangingPunct="1">
              <a:lnSpc>
                <a:spcPct val="150000"/>
              </a:lnSpc>
            </a:pPr>
            <a:r>
              <a:rPr lang="en-US" altLang="zh-CN" sz="2000">
                <a:latin typeface="楷体_GB2312" pitchFamily="49" charset="-122"/>
                <a:ea typeface="楷体_GB2312" pitchFamily="49" charset="-122"/>
              </a:rPr>
              <a:t>    (2)</a:t>
            </a:r>
            <a:r>
              <a:rPr lang="zh-CN" altLang="en-US" sz="2000">
                <a:latin typeface="楷体_GB2312" pitchFamily="49" charset="-122"/>
                <a:ea typeface="楷体_GB2312" pitchFamily="49" charset="-122"/>
              </a:rPr>
              <a:t>申报企业注册资金符合《申报指南》要求，如果注册资金币种是外币，应按照注册年月的汇率换算成人民币后符合《申报指南》要求。</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71438" y="428625"/>
            <a:ext cx="8229601" cy="806450"/>
          </a:xfrm>
          <a:prstGeom prst="rect">
            <a:avLst/>
          </a:prstGeom>
          <a:noFill/>
          <a:ln w="9525">
            <a:noFill/>
            <a:miter lim="800000"/>
            <a:headEnd/>
            <a:tailEnd/>
          </a:ln>
        </p:spPr>
        <p:txBody>
          <a:bodyPr anchor="ctr"/>
          <a:lstStyle/>
          <a:p>
            <a:pPr>
              <a:defRPr/>
            </a:pPr>
            <a:r>
              <a:rPr lang="zh-CN" altLang="en-US" sz="3600" kern="0" dirty="0">
                <a:solidFill>
                  <a:schemeClr val="tx2"/>
                </a:solidFill>
                <a:latin typeface="华文中宋" pitchFamily="2" charset="-122"/>
                <a:ea typeface="华文中宋" pitchFamily="2" charset="-122"/>
                <a:cs typeface="+mj-cs"/>
              </a:rPr>
              <a:t>    二、支持推广目录</a:t>
            </a:r>
          </a:p>
        </p:txBody>
      </p:sp>
      <p:cxnSp>
        <p:nvCxnSpPr>
          <p:cNvPr id="9" name="直接连接符 8"/>
          <p:cNvCxnSpPr/>
          <p:nvPr/>
        </p:nvCxnSpPr>
        <p:spPr>
          <a:xfrm>
            <a:off x="0" y="1285875"/>
            <a:ext cx="9144000" cy="1588"/>
          </a:xfrm>
          <a:prstGeom prst="line">
            <a:avLst/>
          </a:prstGeom>
          <a:ln/>
        </p:spPr>
        <p:style>
          <a:lnRef idx="1">
            <a:schemeClr val="accent2"/>
          </a:lnRef>
          <a:fillRef idx="0">
            <a:schemeClr val="accent2"/>
          </a:fillRef>
          <a:effectRef idx="0">
            <a:schemeClr val="accent2"/>
          </a:effectRef>
          <a:fontRef idx="minor">
            <a:schemeClr val="tx1"/>
          </a:fontRef>
        </p:style>
      </p:cxnSp>
      <p:sp>
        <p:nvSpPr>
          <p:cNvPr id="35844" name="Rectangle 3"/>
          <p:cNvSpPr>
            <a:spLocks noChangeArrowheads="1"/>
          </p:cNvSpPr>
          <p:nvPr/>
        </p:nvSpPr>
        <p:spPr bwMode="gray">
          <a:xfrm flipH="1">
            <a:off x="0" y="1357313"/>
            <a:ext cx="7143750" cy="658812"/>
          </a:xfrm>
          <a:prstGeom prst="rect">
            <a:avLst/>
          </a:prstGeom>
          <a:gradFill rotWithShape="1">
            <a:gsLst>
              <a:gs pos="0">
                <a:srgbClr val="83D3FF"/>
              </a:gs>
              <a:gs pos="50000">
                <a:srgbClr val="B5E2FF"/>
              </a:gs>
              <a:gs pos="100000">
                <a:srgbClr val="DBF0FF"/>
              </a:gs>
            </a:gsLst>
            <a:lin ang="108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35845" name="Text Box 30"/>
          <p:cNvSpPr txBox="1">
            <a:spLocks noChangeArrowheads="1"/>
          </p:cNvSpPr>
          <p:nvPr/>
        </p:nvSpPr>
        <p:spPr bwMode="gray">
          <a:xfrm>
            <a:off x="142875" y="1404938"/>
            <a:ext cx="7000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800" b="1">
                <a:latin typeface="楷体_GB2312" pitchFamily="49" charset="-122"/>
                <a:ea typeface="楷体_GB2312" pitchFamily="49" charset="-122"/>
                <a:sym typeface="Times New Roman" pitchFamily="18" charset="0"/>
              </a:rPr>
              <a:t>（四）申请条件</a:t>
            </a:r>
            <a:endParaRPr lang="en-US" altLang="zh-CN" sz="2800" b="1">
              <a:latin typeface="楷体_GB2312" pitchFamily="49" charset="-122"/>
              <a:ea typeface="楷体_GB2312" pitchFamily="49" charset="-122"/>
              <a:sym typeface="Times New Roman" pitchFamily="18" charset="0"/>
            </a:endParaRPr>
          </a:p>
        </p:txBody>
      </p:sp>
      <p:sp>
        <p:nvSpPr>
          <p:cNvPr id="23" name="Rectangle 3"/>
          <p:cNvSpPr txBox="1">
            <a:spLocks noChangeArrowheads="1"/>
          </p:cNvSpPr>
          <p:nvPr/>
        </p:nvSpPr>
        <p:spPr bwMode="auto">
          <a:xfrm>
            <a:off x="642938" y="3786188"/>
            <a:ext cx="8229600" cy="3571875"/>
          </a:xfrm>
          <a:prstGeom prst="rect">
            <a:avLst/>
          </a:prstGeom>
          <a:noFill/>
          <a:ln w="9525">
            <a:noFill/>
            <a:miter lim="800000"/>
            <a:headEnd/>
            <a:tailEnd/>
          </a:ln>
        </p:spPr>
        <p:txBody>
          <a:bodyPr/>
          <a:lstStyle/>
          <a:p>
            <a:pPr marL="342900" indent="-342900">
              <a:lnSpc>
                <a:spcPct val="125000"/>
              </a:lnSpc>
              <a:spcBef>
                <a:spcPct val="20000"/>
              </a:spcBef>
              <a:defRPr/>
            </a:pPr>
            <a:r>
              <a:rPr lang="zh-CN" altLang="en-US" sz="2400" b="1" kern="0">
                <a:latin typeface="楷体_GB2312" pitchFamily="49" charset="-122"/>
                <a:ea typeface="楷体_GB2312" pitchFamily="49" charset="-122"/>
              </a:rPr>
              <a:t> </a:t>
            </a:r>
            <a:r>
              <a:rPr lang="zh-CN" altLang="en-US" sz="2000" kern="0">
                <a:latin typeface="仿宋_GB2312" pitchFamily="49" charset="-122"/>
                <a:ea typeface="仿宋_GB2312" pitchFamily="49" charset="-122"/>
              </a:rPr>
              <a:t> </a:t>
            </a:r>
            <a:endParaRPr lang="en-US" altLang="zh-CN" sz="2000" kern="0">
              <a:latin typeface="仿宋_GB2312" pitchFamily="49" charset="-122"/>
              <a:ea typeface="仿宋_GB2312" pitchFamily="49" charset="-122"/>
            </a:endParaRPr>
          </a:p>
          <a:p>
            <a:pPr marL="342900" indent="-342900">
              <a:lnSpc>
                <a:spcPct val="125000"/>
              </a:lnSpc>
              <a:spcBef>
                <a:spcPct val="20000"/>
              </a:spcBef>
              <a:defRPr/>
            </a:pPr>
            <a:r>
              <a:rPr lang="zh-CN" altLang="en-US" sz="2000" kern="0">
                <a:latin typeface="仿宋_GB2312" pitchFamily="49" charset="-122"/>
                <a:ea typeface="仿宋_GB2312" pitchFamily="49" charset="-122"/>
              </a:rPr>
              <a:t>   </a:t>
            </a:r>
            <a:endParaRPr lang="en-US" altLang="zh-CN" sz="2400" kern="0">
              <a:latin typeface="仿宋_GB2312" pitchFamily="49" charset="-122"/>
              <a:ea typeface="仿宋_GB2312" pitchFamily="49" charset="-122"/>
            </a:endParaRPr>
          </a:p>
          <a:p>
            <a:pPr marL="342900" indent="-342900">
              <a:lnSpc>
                <a:spcPct val="125000"/>
              </a:lnSpc>
              <a:spcBef>
                <a:spcPct val="20000"/>
              </a:spcBef>
              <a:defRPr/>
            </a:pPr>
            <a:r>
              <a:rPr lang="en-US" altLang="zh-CN" sz="2000" kern="0">
                <a:latin typeface="仿宋_GB2312" pitchFamily="49" charset="-122"/>
                <a:ea typeface="仿宋_GB2312" pitchFamily="49" charset="-122"/>
              </a:rPr>
              <a:t>    </a:t>
            </a:r>
            <a:endParaRPr lang="zh-CN" altLang="en-US" sz="2000" kern="0" dirty="0">
              <a:solidFill>
                <a:schemeClr val="hlink"/>
              </a:solidFill>
              <a:latin typeface="仿宋_GB2312" pitchFamily="49" charset="-122"/>
              <a:ea typeface="仿宋_GB2312" pitchFamily="49" charset="-122"/>
              <a:sym typeface="Arial" charset="0"/>
            </a:endParaRPr>
          </a:p>
        </p:txBody>
      </p:sp>
      <p:sp>
        <p:nvSpPr>
          <p:cNvPr id="52" name="Rectangle 3"/>
          <p:cNvSpPr txBox="1">
            <a:spLocks noChangeArrowheads="1"/>
          </p:cNvSpPr>
          <p:nvPr/>
        </p:nvSpPr>
        <p:spPr bwMode="auto">
          <a:xfrm>
            <a:off x="285750" y="2214563"/>
            <a:ext cx="8229600" cy="3071812"/>
          </a:xfrm>
          <a:prstGeom prst="rect">
            <a:avLst/>
          </a:prstGeom>
          <a:noFill/>
          <a:ln w="9525">
            <a:noFill/>
            <a:miter lim="800000"/>
            <a:headEnd/>
            <a:tailEnd/>
          </a:ln>
        </p:spPr>
        <p:txBody>
          <a:bodyPr/>
          <a:lstStyle/>
          <a:p>
            <a:pPr lvl="1">
              <a:defRPr/>
            </a:pPr>
            <a:r>
              <a:rPr lang="zh-CN" altLang="en-US" sz="2000" b="1" dirty="0">
                <a:latin typeface="楷体_GB2312" pitchFamily="49" charset="-122"/>
                <a:ea typeface="楷体_GB2312" pitchFamily="49" charset="-122"/>
              </a:rPr>
              <a:t>    2</a:t>
            </a:r>
            <a:r>
              <a:rPr lang="en-US" altLang="zh-CN" sz="2000" b="1" dirty="0">
                <a:latin typeface="楷体_GB2312" pitchFamily="49" charset="-122"/>
                <a:ea typeface="楷体_GB2312" pitchFamily="49" charset="-122"/>
              </a:rPr>
              <a:t>.</a:t>
            </a:r>
            <a:r>
              <a:rPr lang="zh-CN" altLang="en-US" sz="2000" b="1" dirty="0">
                <a:latin typeface="楷体_GB2312" pitchFamily="49" charset="-122"/>
                <a:ea typeface="楷体_GB2312" pitchFamily="49" charset="-122"/>
              </a:rPr>
              <a:t>产品资质要求</a:t>
            </a:r>
          </a:p>
          <a:p>
            <a:pPr lvl="1" algn="just">
              <a:defRPr/>
            </a:pPr>
            <a:r>
              <a:rPr lang="en-US" altLang="zh-CN" sz="2000" dirty="0">
                <a:latin typeface="楷体_GB2312" pitchFamily="49" charset="-122"/>
                <a:ea typeface="楷体_GB2312" pitchFamily="49" charset="-122"/>
              </a:rPr>
              <a:t>    (1)</a:t>
            </a:r>
            <a:r>
              <a:rPr lang="zh-CN" altLang="en-US" sz="2000" dirty="0">
                <a:latin typeface="楷体_GB2312" pitchFamily="49" charset="-122"/>
                <a:ea typeface="楷体_GB2312" pitchFamily="49" charset="-122"/>
              </a:rPr>
              <a:t>申报产品应是在中华人民共和国境内生产的产品。申报产品相应的国家实施生产许可和强制性认证等管理的产品应获得相应的资质证书并且在有效期内。</a:t>
            </a:r>
            <a:endParaRPr lang="en-US" altLang="zh-CN" sz="2000" dirty="0">
              <a:latin typeface="楷体_GB2312" pitchFamily="49" charset="-122"/>
              <a:ea typeface="楷体_GB2312" pitchFamily="49" charset="-122"/>
            </a:endParaRPr>
          </a:p>
          <a:p>
            <a:pPr lvl="1" algn="just">
              <a:defRPr/>
            </a:pPr>
            <a:r>
              <a:rPr lang="en-US" altLang="zh-CN" sz="2000" dirty="0">
                <a:latin typeface="楷体_GB2312" pitchFamily="49" charset="-122"/>
                <a:ea typeface="楷体_GB2312" pitchFamily="49" charset="-122"/>
              </a:rPr>
              <a:t>    (2)</a:t>
            </a:r>
            <a:r>
              <a:rPr lang="zh-CN" altLang="en-US" sz="2000" dirty="0">
                <a:latin typeface="楷体_GB2312" pitchFamily="49" charset="-122"/>
                <a:ea typeface="楷体_GB2312" pitchFamily="49" charset="-122"/>
              </a:rPr>
              <a:t>列入申报年度内国家产品质量监督或市场质量监督抽查不合格名单的产品，不得推荐。</a:t>
            </a:r>
          </a:p>
          <a:p>
            <a:pPr lvl="1" algn="just">
              <a:defRPr/>
            </a:pPr>
            <a:r>
              <a:rPr lang="en-US" altLang="zh-CN" sz="2000" dirty="0">
                <a:latin typeface="楷体_GB2312" pitchFamily="49" charset="-122"/>
                <a:ea typeface="楷体_GB2312" pitchFamily="49" charset="-122"/>
              </a:rPr>
              <a:t>    (3)</a:t>
            </a:r>
            <a:r>
              <a:rPr lang="zh-CN" altLang="en-US" sz="2000" dirty="0">
                <a:latin typeface="楷体_GB2312" pitchFamily="49" charset="-122"/>
                <a:ea typeface="楷体_GB2312" pitchFamily="49" charset="-122"/>
              </a:rPr>
              <a:t>被农业部及省级农机化主管部门取消农机购置补贴资格的产品或企业，不得推荐。</a:t>
            </a:r>
          </a:p>
          <a:p>
            <a:pPr lvl="1" algn="just">
              <a:defRPr/>
            </a:pPr>
            <a:r>
              <a:rPr lang="en-US" altLang="zh-CN" sz="2000" dirty="0">
                <a:latin typeface="楷体_GB2312" pitchFamily="49" charset="-122"/>
                <a:ea typeface="楷体_GB2312" pitchFamily="49" charset="-122"/>
              </a:rPr>
              <a:t>    (4)</a:t>
            </a:r>
            <a:r>
              <a:rPr lang="zh-CN" altLang="en-US" sz="2000" dirty="0">
                <a:latin typeface="楷体_GB2312" pitchFamily="49" charset="-122"/>
                <a:ea typeface="楷体_GB2312" pitchFamily="49" charset="-122"/>
              </a:rPr>
              <a:t>申报产品应获得符合《申报指南》规定的农业机械推广鉴定证书。</a:t>
            </a:r>
          </a:p>
          <a:p>
            <a:pPr lvl="1" algn="just">
              <a:defRPr/>
            </a:pPr>
            <a:r>
              <a:rPr lang="zh-CN" altLang="en-US" sz="2000" dirty="0">
                <a:latin typeface="楷体_GB2312" pitchFamily="49" charset="-122"/>
                <a:ea typeface="楷体_GB2312" pitchFamily="49" charset="-122"/>
              </a:rPr>
              <a:t>    </a:t>
            </a:r>
            <a:r>
              <a:rPr lang="en-US" altLang="zh-CN" sz="2000" dirty="0">
                <a:latin typeface="楷体_GB2312" pitchFamily="49" charset="-122"/>
                <a:ea typeface="楷体_GB2312" pitchFamily="49" charset="-122"/>
              </a:rPr>
              <a:t>(5)</a:t>
            </a:r>
            <a:r>
              <a:rPr lang="zh-CN" altLang="en-US" sz="2000" dirty="0">
                <a:latin typeface="楷体_GB2312" pitchFamily="49" charset="-122"/>
                <a:ea typeface="楷体_GB2312" pitchFamily="49" charset="-122"/>
              </a:rPr>
              <a:t>《申报指南》规定的种类品目外产品，不得推荐。</a:t>
            </a:r>
          </a:p>
          <a:p>
            <a:pPr marL="342900" indent="-342900">
              <a:lnSpc>
                <a:spcPct val="150000"/>
              </a:lnSpc>
              <a:spcBef>
                <a:spcPts val="0"/>
              </a:spcBef>
              <a:defRPr/>
            </a:pPr>
            <a:endParaRPr lang="zh-CN" altLang="en-US" sz="2400" kern="0" dirty="0">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71438" y="428625"/>
            <a:ext cx="8229601" cy="806450"/>
          </a:xfrm>
          <a:prstGeom prst="rect">
            <a:avLst/>
          </a:prstGeom>
          <a:noFill/>
          <a:ln w="9525">
            <a:noFill/>
            <a:miter lim="800000"/>
            <a:headEnd/>
            <a:tailEnd/>
          </a:ln>
        </p:spPr>
        <p:txBody>
          <a:bodyPr anchor="ctr"/>
          <a:lstStyle/>
          <a:p>
            <a:pPr>
              <a:defRPr/>
            </a:pPr>
            <a:r>
              <a:rPr lang="zh-CN" altLang="en-US" sz="3600" kern="0" dirty="0">
                <a:solidFill>
                  <a:schemeClr val="tx2"/>
                </a:solidFill>
                <a:latin typeface="华文中宋" pitchFamily="2" charset="-122"/>
                <a:ea typeface="华文中宋" pitchFamily="2" charset="-122"/>
                <a:cs typeface="+mj-cs"/>
              </a:rPr>
              <a:t>    二、支持推广目录</a:t>
            </a:r>
          </a:p>
        </p:txBody>
      </p:sp>
      <p:cxnSp>
        <p:nvCxnSpPr>
          <p:cNvPr id="9" name="直接连接符 8"/>
          <p:cNvCxnSpPr/>
          <p:nvPr/>
        </p:nvCxnSpPr>
        <p:spPr>
          <a:xfrm>
            <a:off x="0" y="1285875"/>
            <a:ext cx="9144000" cy="1588"/>
          </a:xfrm>
          <a:prstGeom prst="line">
            <a:avLst/>
          </a:prstGeom>
          <a:ln/>
        </p:spPr>
        <p:style>
          <a:lnRef idx="1">
            <a:schemeClr val="accent2"/>
          </a:lnRef>
          <a:fillRef idx="0">
            <a:schemeClr val="accent2"/>
          </a:fillRef>
          <a:effectRef idx="0">
            <a:schemeClr val="accent2"/>
          </a:effectRef>
          <a:fontRef idx="minor">
            <a:schemeClr val="tx1"/>
          </a:fontRef>
        </p:style>
      </p:cxnSp>
      <p:sp>
        <p:nvSpPr>
          <p:cNvPr id="36868" name="Rectangle 3"/>
          <p:cNvSpPr>
            <a:spLocks noChangeArrowheads="1"/>
          </p:cNvSpPr>
          <p:nvPr/>
        </p:nvSpPr>
        <p:spPr bwMode="gray">
          <a:xfrm flipH="1">
            <a:off x="0" y="1357313"/>
            <a:ext cx="7143750" cy="658812"/>
          </a:xfrm>
          <a:prstGeom prst="rect">
            <a:avLst/>
          </a:prstGeom>
          <a:gradFill rotWithShape="1">
            <a:gsLst>
              <a:gs pos="0">
                <a:srgbClr val="83D3FF"/>
              </a:gs>
              <a:gs pos="50000">
                <a:srgbClr val="B5E2FF"/>
              </a:gs>
              <a:gs pos="100000">
                <a:srgbClr val="DBF0FF"/>
              </a:gs>
            </a:gsLst>
            <a:lin ang="108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36869" name="Text Box 30"/>
          <p:cNvSpPr txBox="1">
            <a:spLocks noChangeArrowheads="1"/>
          </p:cNvSpPr>
          <p:nvPr/>
        </p:nvSpPr>
        <p:spPr bwMode="gray">
          <a:xfrm>
            <a:off x="142875" y="1404938"/>
            <a:ext cx="7000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800" b="1">
                <a:latin typeface="楷体_GB2312" pitchFamily="49" charset="-122"/>
                <a:ea typeface="楷体_GB2312" pitchFamily="49" charset="-122"/>
                <a:sym typeface="Times New Roman" pitchFamily="18" charset="0"/>
              </a:rPr>
              <a:t>（五）注意事项</a:t>
            </a:r>
            <a:endParaRPr lang="en-US" altLang="zh-CN" sz="2800" b="1">
              <a:latin typeface="楷体_GB2312" pitchFamily="49" charset="-122"/>
              <a:ea typeface="楷体_GB2312" pitchFamily="49" charset="-122"/>
              <a:sym typeface="Times New Roman" pitchFamily="18" charset="0"/>
            </a:endParaRPr>
          </a:p>
        </p:txBody>
      </p:sp>
      <p:sp>
        <p:nvSpPr>
          <p:cNvPr id="23" name="Rectangle 3"/>
          <p:cNvSpPr txBox="1">
            <a:spLocks noChangeArrowheads="1"/>
          </p:cNvSpPr>
          <p:nvPr/>
        </p:nvSpPr>
        <p:spPr bwMode="auto">
          <a:xfrm>
            <a:off x="642938" y="3786188"/>
            <a:ext cx="8229600" cy="3571875"/>
          </a:xfrm>
          <a:prstGeom prst="rect">
            <a:avLst/>
          </a:prstGeom>
          <a:noFill/>
          <a:ln w="9525">
            <a:noFill/>
            <a:miter lim="800000"/>
            <a:headEnd/>
            <a:tailEnd/>
          </a:ln>
        </p:spPr>
        <p:txBody>
          <a:bodyPr/>
          <a:lstStyle/>
          <a:p>
            <a:pPr marL="342900" indent="-342900">
              <a:lnSpc>
                <a:spcPct val="125000"/>
              </a:lnSpc>
              <a:spcBef>
                <a:spcPct val="20000"/>
              </a:spcBef>
              <a:defRPr/>
            </a:pPr>
            <a:r>
              <a:rPr lang="zh-CN" altLang="en-US" sz="2400" b="1" kern="0">
                <a:latin typeface="楷体_GB2312" pitchFamily="49" charset="-122"/>
                <a:ea typeface="楷体_GB2312" pitchFamily="49" charset="-122"/>
              </a:rPr>
              <a:t> </a:t>
            </a:r>
            <a:r>
              <a:rPr lang="zh-CN" altLang="en-US" sz="2000" kern="0">
                <a:latin typeface="仿宋_GB2312" pitchFamily="49" charset="-122"/>
                <a:ea typeface="仿宋_GB2312" pitchFamily="49" charset="-122"/>
              </a:rPr>
              <a:t> </a:t>
            </a:r>
            <a:endParaRPr lang="en-US" altLang="zh-CN" sz="2000" kern="0">
              <a:latin typeface="仿宋_GB2312" pitchFamily="49" charset="-122"/>
              <a:ea typeface="仿宋_GB2312" pitchFamily="49" charset="-122"/>
            </a:endParaRPr>
          </a:p>
          <a:p>
            <a:pPr marL="342900" indent="-342900">
              <a:lnSpc>
                <a:spcPct val="125000"/>
              </a:lnSpc>
              <a:spcBef>
                <a:spcPct val="20000"/>
              </a:spcBef>
              <a:defRPr/>
            </a:pPr>
            <a:r>
              <a:rPr lang="zh-CN" altLang="en-US" sz="2000" kern="0">
                <a:latin typeface="仿宋_GB2312" pitchFamily="49" charset="-122"/>
                <a:ea typeface="仿宋_GB2312" pitchFamily="49" charset="-122"/>
              </a:rPr>
              <a:t>   </a:t>
            </a:r>
            <a:endParaRPr lang="en-US" altLang="zh-CN" sz="2400" kern="0">
              <a:latin typeface="仿宋_GB2312" pitchFamily="49" charset="-122"/>
              <a:ea typeface="仿宋_GB2312" pitchFamily="49" charset="-122"/>
            </a:endParaRPr>
          </a:p>
          <a:p>
            <a:pPr marL="342900" indent="-342900">
              <a:lnSpc>
                <a:spcPct val="125000"/>
              </a:lnSpc>
              <a:spcBef>
                <a:spcPct val="20000"/>
              </a:spcBef>
              <a:defRPr/>
            </a:pPr>
            <a:r>
              <a:rPr lang="en-US" altLang="zh-CN" sz="2000" kern="0">
                <a:latin typeface="仿宋_GB2312" pitchFamily="49" charset="-122"/>
                <a:ea typeface="仿宋_GB2312" pitchFamily="49" charset="-122"/>
              </a:rPr>
              <a:t>    </a:t>
            </a:r>
            <a:endParaRPr lang="zh-CN" altLang="en-US" sz="2000" kern="0" dirty="0">
              <a:solidFill>
                <a:schemeClr val="hlink"/>
              </a:solidFill>
              <a:latin typeface="仿宋_GB2312" pitchFamily="49" charset="-122"/>
              <a:ea typeface="仿宋_GB2312" pitchFamily="49" charset="-122"/>
              <a:sym typeface="Arial" charset="0"/>
            </a:endParaRPr>
          </a:p>
        </p:txBody>
      </p:sp>
      <p:sp>
        <p:nvSpPr>
          <p:cNvPr id="52" name="Rectangle 3"/>
          <p:cNvSpPr txBox="1">
            <a:spLocks noChangeArrowheads="1"/>
          </p:cNvSpPr>
          <p:nvPr/>
        </p:nvSpPr>
        <p:spPr bwMode="auto">
          <a:xfrm>
            <a:off x="285750" y="2214563"/>
            <a:ext cx="8229600" cy="3071812"/>
          </a:xfrm>
          <a:prstGeom prst="rect">
            <a:avLst/>
          </a:prstGeom>
          <a:noFill/>
          <a:ln w="9525">
            <a:noFill/>
            <a:miter lim="800000"/>
            <a:headEnd/>
            <a:tailEnd/>
          </a:ln>
        </p:spPr>
        <p:txBody>
          <a:bodyPr/>
          <a:lstStyle/>
          <a:p>
            <a:pPr lvl="1">
              <a:lnSpc>
                <a:spcPct val="150000"/>
              </a:lnSpc>
              <a:defRPr/>
            </a:pPr>
            <a:r>
              <a:rPr lang="zh-CN" altLang="en-US" sz="2000" b="1" dirty="0">
                <a:latin typeface="楷体_GB2312" pitchFamily="49" charset="-122"/>
                <a:ea typeface="楷体_GB2312" pitchFamily="49" charset="-122"/>
              </a:rPr>
              <a:t>    </a:t>
            </a:r>
            <a:r>
              <a:rPr lang="zh-CN" altLang="en-US" sz="2000" dirty="0">
                <a:latin typeface="楷体_GB2312" pitchFamily="49" charset="-122"/>
                <a:ea typeface="楷体_GB2312" pitchFamily="49" charset="-122"/>
              </a:rPr>
              <a:t>1</a:t>
            </a:r>
            <a:r>
              <a:rPr lang="en-US" altLang="zh-CN" sz="2000" dirty="0">
                <a:latin typeface="楷体_GB2312" pitchFamily="49" charset="-122"/>
                <a:ea typeface="楷体_GB2312" pitchFamily="49" charset="-122"/>
              </a:rPr>
              <a:t>.</a:t>
            </a:r>
            <a:r>
              <a:rPr lang="zh-CN" altLang="en-US" sz="2000" dirty="0">
                <a:latin typeface="楷体_GB2312" pitchFamily="49" charset="-122"/>
                <a:ea typeface="楷体_GB2312" pitchFamily="49" charset="-122"/>
              </a:rPr>
              <a:t>申报材料</a:t>
            </a:r>
          </a:p>
          <a:p>
            <a:pPr lvl="1">
              <a:lnSpc>
                <a:spcPct val="150000"/>
              </a:lnSpc>
              <a:defRPr/>
            </a:pPr>
            <a:r>
              <a:rPr lang="zh-CN" altLang="en-US" sz="2000" dirty="0">
                <a:latin typeface="楷体_GB2312" pitchFamily="49" charset="-122"/>
                <a:ea typeface="楷体_GB2312" pitchFamily="49" charset="-122"/>
              </a:rPr>
              <a:t>    申报书、企业法人营业执照复印件、农业机械推广鉴定证书以及农业机械推广鉴定报告和检验报告复印件</a:t>
            </a:r>
            <a:r>
              <a:rPr lang="en-US" altLang="zh-CN" sz="2000" dirty="0">
                <a:latin typeface="楷体_GB2312" pitchFamily="49" charset="-122"/>
                <a:ea typeface="楷体_GB2312" pitchFamily="49" charset="-122"/>
              </a:rPr>
              <a:t>(</a:t>
            </a:r>
            <a:r>
              <a:rPr lang="zh-CN" altLang="en-US" sz="2000" dirty="0">
                <a:latin typeface="楷体_GB2312" pitchFamily="49" charset="-122"/>
                <a:ea typeface="楷体_GB2312" pitchFamily="49" charset="-122"/>
              </a:rPr>
              <a:t>均需加盖单位公章）、产品彩色照片（6寸4张，前方向、后方向、侧方向各1张，机具铭牌特写1张，统一粘贴在A4纸上）。泵和饲料粉碎机械还应提供生产许可证书及附件，植保机械和以单缸柴油机或功率不大于18.40kW（25马力）的多缸柴油机为动力的轮式拖拉机提供3C证书。</a:t>
            </a:r>
          </a:p>
          <a:p>
            <a:pPr>
              <a:lnSpc>
                <a:spcPct val="150000"/>
              </a:lnSpc>
              <a:defRPr/>
            </a:pPr>
            <a:r>
              <a:rPr lang="zh-CN" altLang="en-US" sz="2000" dirty="0">
                <a:latin typeface="楷体_GB2312" pitchFamily="49" charset="-122"/>
                <a:ea typeface="楷体_GB2312" pitchFamily="49" charset="-122"/>
              </a:rPr>
              <a:t>　　</a:t>
            </a:r>
          </a:p>
          <a:p>
            <a:pPr marL="342900" indent="-342900">
              <a:lnSpc>
                <a:spcPct val="150000"/>
              </a:lnSpc>
              <a:spcBef>
                <a:spcPts val="0"/>
              </a:spcBef>
              <a:defRPr/>
            </a:pPr>
            <a:endParaRPr lang="zh-CN" altLang="en-US" sz="2400" kern="0" dirty="0">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71438" y="428625"/>
            <a:ext cx="8229601" cy="806450"/>
          </a:xfrm>
          <a:prstGeom prst="rect">
            <a:avLst/>
          </a:prstGeom>
          <a:noFill/>
          <a:ln w="9525">
            <a:noFill/>
            <a:miter lim="800000"/>
            <a:headEnd/>
            <a:tailEnd/>
          </a:ln>
        </p:spPr>
        <p:txBody>
          <a:bodyPr anchor="ctr"/>
          <a:lstStyle/>
          <a:p>
            <a:pPr>
              <a:defRPr/>
            </a:pPr>
            <a:r>
              <a:rPr lang="zh-CN" altLang="en-US" sz="3600" kern="0" dirty="0">
                <a:solidFill>
                  <a:schemeClr val="tx2"/>
                </a:solidFill>
                <a:latin typeface="华文中宋" pitchFamily="2" charset="-122"/>
                <a:ea typeface="华文中宋" pitchFamily="2" charset="-122"/>
                <a:cs typeface="+mj-cs"/>
              </a:rPr>
              <a:t>    二、支持推广目录</a:t>
            </a:r>
          </a:p>
        </p:txBody>
      </p:sp>
      <p:cxnSp>
        <p:nvCxnSpPr>
          <p:cNvPr id="9" name="直接连接符 8"/>
          <p:cNvCxnSpPr/>
          <p:nvPr/>
        </p:nvCxnSpPr>
        <p:spPr>
          <a:xfrm>
            <a:off x="0" y="1285875"/>
            <a:ext cx="9144000" cy="1588"/>
          </a:xfrm>
          <a:prstGeom prst="line">
            <a:avLst/>
          </a:prstGeom>
          <a:ln/>
        </p:spPr>
        <p:style>
          <a:lnRef idx="1">
            <a:schemeClr val="accent2"/>
          </a:lnRef>
          <a:fillRef idx="0">
            <a:schemeClr val="accent2"/>
          </a:fillRef>
          <a:effectRef idx="0">
            <a:schemeClr val="accent2"/>
          </a:effectRef>
          <a:fontRef idx="minor">
            <a:schemeClr val="tx1"/>
          </a:fontRef>
        </p:style>
      </p:cxnSp>
      <p:sp>
        <p:nvSpPr>
          <p:cNvPr id="37892" name="Rectangle 3"/>
          <p:cNvSpPr>
            <a:spLocks noChangeArrowheads="1"/>
          </p:cNvSpPr>
          <p:nvPr/>
        </p:nvSpPr>
        <p:spPr bwMode="gray">
          <a:xfrm flipH="1">
            <a:off x="0" y="1357313"/>
            <a:ext cx="7143750" cy="658812"/>
          </a:xfrm>
          <a:prstGeom prst="rect">
            <a:avLst/>
          </a:prstGeom>
          <a:gradFill rotWithShape="1">
            <a:gsLst>
              <a:gs pos="0">
                <a:srgbClr val="83D3FF"/>
              </a:gs>
              <a:gs pos="50000">
                <a:srgbClr val="B5E2FF"/>
              </a:gs>
              <a:gs pos="100000">
                <a:srgbClr val="DBF0FF"/>
              </a:gs>
            </a:gsLst>
            <a:lin ang="108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37893" name="Text Box 30"/>
          <p:cNvSpPr txBox="1">
            <a:spLocks noChangeArrowheads="1"/>
          </p:cNvSpPr>
          <p:nvPr/>
        </p:nvSpPr>
        <p:spPr bwMode="gray">
          <a:xfrm>
            <a:off x="142875" y="1404938"/>
            <a:ext cx="7000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800" b="1">
                <a:latin typeface="楷体_GB2312" pitchFamily="49" charset="-122"/>
                <a:ea typeface="楷体_GB2312" pitchFamily="49" charset="-122"/>
                <a:sym typeface="Times New Roman" pitchFamily="18" charset="0"/>
              </a:rPr>
              <a:t>（五）注意事项</a:t>
            </a:r>
            <a:endParaRPr lang="en-US" altLang="zh-CN" sz="2800" b="1">
              <a:latin typeface="楷体_GB2312" pitchFamily="49" charset="-122"/>
              <a:ea typeface="楷体_GB2312" pitchFamily="49" charset="-122"/>
              <a:sym typeface="Times New Roman" pitchFamily="18" charset="0"/>
            </a:endParaRPr>
          </a:p>
        </p:txBody>
      </p:sp>
      <p:sp>
        <p:nvSpPr>
          <p:cNvPr id="23" name="Rectangle 3"/>
          <p:cNvSpPr txBox="1">
            <a:spLocks noChangeArrowheads="1"/>
          </p:cNvSpPr>
          <p:nvPr/>
        </p:nvSpPr>
        <p:spPr bwMode="auto">
          <a:xfrm>
            <a:off x="642938" y="3786188"/>
            <a:ext cx="8229600" cy="3571875"/>
          </a:xfrm>
          <a:prstGeom prst="rect">
            <a:avLst/>
          </a:prstGeom>
          <a:noFill/>
          <a:ln w="9525">
            <a:noFill/>
            <a:miter lim="800000"/>
            <a:headEnd/>
            <a:tailEnd/>
          </a:ln>
        </p:spPr>
        <p:txBody>
          <a:bodyPr/>
          <a:lstStyle/>
          <a:p>
            <a:pPr marL="342900" indent="-342900">
              <a:lnSpc>
                <a:spcPct val="125000"/>
              </a:lnSpc>
              <a:spcBef>
                <a:spcPct val="20000"/>
              </a:spcBef>
              <a:defRPr/>
            </a:pPr>
            <a:r>
              <a:rPr lang="zh-CN" altLang="en-US" sz="2400" b="1" kern="0">
                <a:latin typeface="楷体_GB2312" pitchFamily="49" charset="-122"/>
                <a:ea typeface="楷体_GB2312" pitchFamily="49" charset="-122"/>
              </a:rPr>
              <a:t> </a:t>
            </a:r>
            <a:r>
              <a:rPr lang="zh-CN" altLang="en-US" sz="2000" kern="0">
                <a:latin typeface="仿宋_GB2312" pitchFamily="49" charset="-122"/>
                <a:ea typeface="仿宋_GB2312" pitchFamily="49" charset="-122"/>
              </a:rPr>
              <a:t> </a:t>
            </a:r>
            <a:endParaRPr lang="en-US" altLang="zh-CN" sz="2000" kern="0">
              <a:latin typeface="仿宋_GB2312" pitchFamily="49" charset="-122"/>
              <a:ea typeface="仿宋_GB2312" pitchFamily="49" charset="-122"/>
            </a:endParaRPr>
          </a:p>
          <a:p>
            <a:pPr marL="342900" indent="-342900">
              <a:lnSpc>
                <a:spcPct val="125000"/>
              </a:lnSpc>
              <a:spcBef>
                <a:spcPct val="20000"/>
              </a:spcBef>
              <a:defRPr/>
            </a:pPr>
            <a:r>
              <a:rPr lang="zh-CN" altLang="en-US" sz="2000" kern="0">
                <a:latin typeface="仿宋_GB2312" pitchFamily="49" charset="-122"/>
                <a:ea typeface="仿宋_GB2312" pitchFamily="49" charset="-122"/>
              </a:rPr>
              <a:t>   </a:t>
            </a:r>
            <a:endParaRPr lang="en-US" altLang="zh-CN" sz="2400" kern="0">
              <a:latin typeface="仿宋_GB2312" pitchFamily="49" charset="-122"/>
              <a:ea typeface="仿宋_GB2312" pitchFamily="49" charset="-122"/>
            </a:endParaRPr>
          </a:p>
          <a:p>
            <a:pPr marL="342900" indent="-342900">
              <a:lnSpc>
                <a:spcPct val="125000"/>
              </a:lnSpc>
              <a:spcBef>
                <a:spcPct val="20000"/>
              </a:spcBef>
              <a:defRPr/>
            </a:pPr>
            <a:r>
              <a:rPr lang="en-US" altLang="zh-CN" sz="2000" kern="0">
                <a:latin typeface="仿宋_GB2312" pitchFamily="49" charset="-122"/>
                <a:ea typeface="仿宋_GB2312" pitchFamily="49" charset="-122"/>
              </a:rPr>
              <a:t>    </a:t>
            </a:r>
            <a:endParaRPr lang="zh-CN" altLang="en-US" sz="2000" kern="0" dirty="0">
              <a:solidFill>
                <a:schemeClr val="hlink"/>
              </a:solidFill>
              <a:latin typeface="仿宋_GB2312" pitchFamily="49" charset="-122"/>
              <a:ea typeface="仿宋_GB2312" pitchFamily="49" charset="-122"/>
              <a:sym typeface="Arial" charset="0"/>
            </a:endParaRPr>
          </a:p>
        </p:txBody>
      </p:sp>
      <p:sp>
        <p:nvSpPr>
          <p:cNvPr id="52" name="Rectangle 3"/>
          <p:cNvSpPr txBox="1">
            <a:spLocks noChangeArrowheads="1"/>
          </p:cNvSpPr>
          <p:nvPr/>
        </p:nvSpPr>
        <p:spPr bwMode="auto">
          <a:xfrm>
            <a:off x="285750" y="2214563"/>
            <a:ext cx="8229600" cy="3071812"/>
          </a:xfrm>
          <a:prstGeom prst="rect">
            <a:avLst/>
          </a:prstGeom>
          <a:noFill/>
          <a:ln w="9525">
            <a:noFill/>
            <a:miter lim="800000"/>
            <a:headEnd/>
            <a:tailEnd/>
          </a:ln>
        </p:spPr>
        <p:txBody>
          <a:bodyPr/>
          <a:lstStyle/>
          <a:p>
            <a:pPr lvl="1">
              <a:lnSpc>
                <a:spcPct val="150000"/>
              </a:lnSpc>
              <a:defRPr/>
            </a:pPr>
            <a:r>
              <a:rPr lang="zh-CN" altLang="en-US" sz="2000" b="1" dirty="0">
                <a:latin typeface="楷体_GB2312" pitchFamily="49" charset="-122"/>
                <a:ea typeface="楷体_GB2312" pitchFamily="49" charset="-122"/>
              </a:rPr>
              <a:t>    </a:t>
            </a:r>
            <a:r>
              <a:rPr lang="zh-CN" altLang="en-US" sz="2000" dirty="0">
                <a:latin typeface="楷体_GB2312" pitchFamily="49" charset="-122"/>
                <a:ea typeface="楷体_GB2312" pitchFamily="49" charset="-122"/>
              </a:rPr>
              <a:t>2、企业名称</a:t>
            </a:r>
          </a:p>
          <a:p>
            <a:pPr lvl="1" algn="just">
              <a:lnSpc>
                <a:spcPct val="150000"/>
              </a:lnSpc>
              <a:defRPr/>
            </a:pPr>
            <a:r>
              <a:rPr lang="zh-CN" altLang="en-US" sz="2000" dirty="0">
                <a:latin typeface="楷体_GB2312" pitchFamily="49" charset="-122"/>
                <a:ea typeface="楷体_GB2312" pitchFamily="49" charset="-122"/>
              </a:rPr>
              <a:t>    申报书中的企业名称与企业法人营业执照一致，与推广鉴定证书、推广鉴定报告和检验报告一致。</a:t>
            </a:r>
            <a:endParaRPr lang="en-US" altLang="zh-CN" sz="2000" dirty="0">
              <a:latin typeface="楷体_GB2312" pitchFamily="49" charset="-122"/>
              <a:ea typeface="楷体_GB2312" pitchFamily="49" charset="-122"/>
            </a:endParaRPr>
          </a:p>
          <a:p>
            <a:pPr lvl="1" algn="just">
              <a:lnSpc>
                <a:spcPct val="150000"/>
              </a:lnSpc>
              <a:defRPr/>
            </a:pPr>
            <a:r>
              <a:rPr lang="zh-CN" altLang="en-US" sz="2000" dirty="0">
                <a:latin typeface="楷体_GB2312" pitchFamily="49" charset="-122"/>
                <a:ea typeface="楷体_GB2312" pitchFamily="49" charset="-122"/>
              </a:rPr>
              <a:t>    泵和饲料粉碎机械，还应与生产许可证书上的企业名称一致。植保机械和以单缸柴油机或功率不大于18.40kW（25马力）的多缸柴油机为动力的轮式拖拉机应与3C证书上的企业名称一致。</a:t>
            </a:r>
          </a:p>
          <a:p>
            <a:pPr lvl="1">
              <a:lnSpc>
                <a:spcPct val="150000"/>
              </a:lnSpc>
              <a:defRPr/>
            </a:pPr>
            <a:endParaRPr lang="zh-CN" altLang="en-US" sz="2000" dirty="0">
              <a:latin typeface="楷体_GB2312" pitchFamily="49" charset="-122"/>
              <a:ea typeface="楷体_GB2312" pitchFamily="49" charset="-122"/>
            </a:endParaRPr>
          </a:p>
          <a:p>
            <a:pPr>
              <a:lnSpc>
                <a:spcPct val="150000"/>
              </a:lnSpc>
              <a:defRPr/>
            </a:pPr>
            <a:r>
              <a:rPr lang="zh-CN" altLang="en-US" sz="2000" dirty="0">
                <a:latin typeface="楷体_GB2312" pitchFamily="49" charset="-122"/>
                <a:ea typeface="楷体_GB2312" pitchFamily="49" charset="-122"/>
              </a:rPr>
              <a:t>　　</a:t>
            </a:r>
          </a:p>
          <a:p>
            <a:pPr marL="342900" indent="-342900">
              <a:lnSpc>
                <a:spcPct val="150000"/>
              </a:lnSpc>
              <a:spcBef>
                <a:spcPts val="0"/>
              </a:spcBef>
              <a:defRPr/>
            </a:pPr>
            <a:endParaRPr lang="zh-CN" altLang="en-US" sz="2400" kern="0" dirty="0">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71438" y="428625"/>
            <a:ext cx="8229601" cy="806450"/>
          </a:xfrm>
          <a:prstGeom prst="rect">
            <a:avLst/>
          </a:prstGeom>
          <a:noFill/>
          <a:ln w="9525">
            <a:noFill/>
            <a:miter lim="800000"/>
            <a:headEnd/>
            <a:tailEnd/>
          </a:ln>
        </p:spPr>
        <p:txBody>
          <a:bodyPr anchor="ctr"/>
          <a:lstStyle/>
          <a:p>
            <a:pPr>
              <a:defRPr/>
            </a:pPr>
            <a:r>
              <a:rPr lang="zh-CN" altLang="en-US" sz="3600" kern="0" dirty="0">
                <a:solidFill>
                  <a:schemeClr val="tx2"/>
                </a:solidFill>
                <a:latin typeface="华文中宋" pitchFamily="2" charset="-122"/>
                <a:ea typeface="华文中宋" pitchFamily="2" charset="-122"/>
                <a:cs typeface="+mj-cs"/>
              </a:rPr>
              <a:t>    二、支持推广目录</a:t>
            </a:r>
          </a:p>
        </p:txBody>
      </p:sp>
      <p:cxnSp>
        <p:nvCxnSpPr>
          <p:cNvPr id="9" name="直接连接符 8"/>
          <p:cNvCxnSpPr/>
          <p:nvPr/>
        </p:nvCxnSpPr>
        <p:spPr>
          <a:xfrm>
            <a:off x="0" y="1285875"/>
            <a:ext cx="9144000" cy="1588"/>
          </a:xfrm>
          <a:prstGeom prst="line">
            <a:avLst/>
          </a:prstGeom>
          <a:ln/>
        </p:spPr>
        <p:style>
          <a:lnRef idx="1">
            <a:schemeClr val="accent2"/>
          </a:lnRef>
          <a:fillRef idx="0">
            <a:schemeClr val="accent2"/>
          </a:fillRef>
          <a:effectRef idx="0">
            <a:schemeClr val="accent2"/>
          </a:effectRef>
          <a:fontRef idx="minor">
            <a:schemeClr val="tx1"/>
          </a:fontRef>
        </p:style>
      </p:cxnSp>
      <p:sp>
        <p:nvSpPr>
          <p:cNvPr id="38916" name="Rectangle 3"/>
          <p:cNvSpPr>
            <a:spLocks noChangeArrowheads="1"/>
          </p:cNvSpPr>
          <p:nvPr/>
        </p:nvSpPr>
        <p:spPr bwMode="gray">
          <a:xfrm flipH="1">
            <a:off x="0" y="1357313"/>
            <a:ext cx="7143750" cy="658812"/>
          </a:xfrm>
          <a:prstGeom prst="rect">
            <a:avLst/>
          </a:prstGeom>
          <a:gradFill rotWithShape="1">
            <a:gsLst>
              <a:gs pos="0">
                <a:srgbClr val="83D3FF"/>
              </a:gs>
              <a:gs pos="50000">
                <a:srgbClr val="B5E2FF"/>
              </a:gs>
              <a:gs pos="100000">
                <a:srgbClr val="DBF0FF"/>
              </a:gs>
            </a:gsLst>
            <a:lin ang="108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38917" name="Text Box 30"/>
          <p:cNvSpPr txBox="1">
            <a:spLocks noChangeArrowheads="1"/>
          </p:cNvSpPr>
          <p:nvPr/>
        </p:nvSpPr>
        <p:spPr bwMode="gray">
          <a:xfrm>
            <a:off x="142875" y="1404938"/>
            <a:ext cx="7000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800" b="1">
                <a:latin typeface="楷体_GB2312" pitchFamily="49" charset="-122"/>
                <a:ea typeface="楷体_GB2312" pitchFamily="49" charset="-122"/>
                <a:sym typeface="Times New Roman" pitchFamily="18" charset="0"/>
              </a:rPr>
              <a:t>（五）注意事项</a:t>
            </a:r>
            <a:endParaRPr lang="en-US" altLang="zh-CN" sz="2800" b="1">
              <a:latin typeface="楷体_GB2312" pitchFamily="49" charset="-122"/>
              <a:ea typeface="楷体_GB2312" pitchFamily="49" charset="-122"/>
              <a:sym typeface="Times New Roman" pitchFamily="18" charset="0"/>
            </a:endParaRPr>
          </a:p>
        </p:txBody>
      </p:sp>
      <p:sp>
        <p:nvSpPr>
          <p:cNvPr id="23" name="Rectangle 3"/>
          <p:cNvSpPr txBox="1">
            <a:spLocks noChangeArrowheads="1"/>
          </p:cNvSpPr>
          <p:nvPr/>
        </p:nvSpPr>
        <p:spPr bwMode="auto">
          <a:xfrm>
            <a:off x="642938" y="3786188"/>
            <a:ext cx="8229600" cy="3571875"/>
          </a:xfrm>
          <a:prstGeom prst="rect">
            <a:avLst/>
          </a:prstGeom>
          <a:noFill/>
          <a:ln w="9525">
            <a:noFill/>
            <a:miter lim="800000"/>
            <a:headEnd/>
            <a:tailEnd/>
          </a:ln>
        </p:spPr>
        <p:txBody>
          <a:bodyPr/>
          <a:lstStyle/>
          <a:p>
            <a:pPr marL="342900" indent="-342900">
              <a:lnSpc>
                <a:spcPct val="125000"/>
              </a:lnSpc>
              <a:spcBef>
                <a:spcPct val="20000"/>
              </a:spcBef>
              <a:defRPr/>
            </a:pPr>
            <a:r>
              <a:rPr lang="zh-CN" altLang="en-US" sz="2400" b="1" kern="0">
                <a:latin typeface="楷体_GB2312" pitchFamily="49" charset="-122"/>
                <a:ea typeface="楷体_GB2312" pitchFamily="49" charset="-122"/>
              </a:rPr>
              <a:t> </a:t>
            </a:r>
            <a:r>
              <a:rPr lang="zh-CN" altLang="en-US" sz="2000" kern="0">
                <a:latin typeface="仿宋_GB2312" pitchFamily="49" charset="-122"/>
                <a:ea typeface="仿宋_GB2312" pitchFamily="49" charset="-122"/>
              </a:rPr>
              <a:t> </a:t>
            </a:r>
            <a:endParaRPr lang="en-US" altLang="zh-CN" sz="2000" kern="0">
              <a:latin typeface="仿宋_GB2312" pitchFamily="49" charset="-122"/>
              <a:ea typeface="仿宋_GB2312" pitchFamily="49" charset="-122"/>
            </a:endParaRPr>
          </a:p>
          <a:p>
            <a:pPr marL="342900" indent="-342900">
              <a:lnSpc>
                <a:spcPct val="125000"/>
              </a:lnSpc>
              <a:spcBef>
                <a:spcPct val="20000"/>
              </a:spcBef>
              <a:defRPr/>
            </a:pPr>
            <a:r>
              <a:rPr lang="zh-CN" altLang="en-US" sz="2000" kern="0">
                <a:latin typeface="仿宋_GB2312" pitchFamily="49" charset="-122"/>
                <a:ea typeface="仿宋_GB2312" pitchFamily="49" charset="-122"/>
              </a:rPr>
              <a:t>   </a:t>
            </a:r>
            <a:endParaRPr lang="en-US" altLang="zh-CN" sz="2400" kern="0">
              <a:latin typeface="仿宋_GB2312" pitchFamily="49" charset="-122"/>
              <a:ea typeface="仿宋_GB2312" pitchFamily="49" charset="-122"/>
            </a:endParaRPr>
          </a:p>
          <a:p>
            <a:pPr marL="342900" indent="-342900">
              <a:lnSpc>
                <a:spcPct val="125000"/>
              </a:lnSpc>
              <a:spcBef>
                <a:spcPct val="20000"/>
              </a:spcBef>
              <a:defRPr/>
            </a:pPr>
            <a:r>
              <a:rPr lang="en-US" altLang="zh-CN" sz="2000" kern="0">
                <a:latin typeface="仿宋_GB2312" pitchFamily="49" charset="-122"/>
                <a:ea typeface="仿宋_GB2312" pitchFamily="49" charset="-122"/>
              </a:rPr>
              <a:t>    </a:t>
            </a:r>
            <a:endParaRPr lang="zh-CN" altLang="en-US" sz="2000" kern="0" dirty="0">
              <a:solidFill>
                <a:schemeClr val="hlink"/>
              </a:solidFill>
              <a:latin typeface="仿宋_GB2312" pitchFamily="49" charset="-122"/>
              <a:ea typeface="仿宋_GB2312" pitchFamily="49" charset="-122"/>
              <a:sym typeface="Arial" charset="0"/>
            </a:endParaRPr>
          </a:p>
        </p:txBody>
      </p:sp>
      <p:sp>
        <p:nvSpPr>
          <p:cNvPr id="52" name="Rectangle 3"/>
          <p:cNvSpPr txBox="1">
            <a:spLocks noChangeArrowheads="1"/>
          </p:cNvSpPr>
          <p:nvPr/>
        </p:nvSpPr>
        <p:spPr bwMode="auto">
          <a:xfrm>
            <a:off x="285750" y="2214563"/>
            <a:ext cx="8229600" cy="3071812"/>
          </a:xfrm>
          <a:prstGeom prst="rect">
            <a:avLst/>
          </a:prstGeom>
          <a:noFill/>
          <a:ln w="9525">
            <a:noFill/>
            <a:miter lim="800000"/>
            <a:headEnd/>
            <a:tailEnd/>
          </a:ln>
        </p:spPr>
        <p:txBody>
          <a:bodyPr/>
          <a:lstStyle/>
          <a:p>
            <a:pPr lvl="1">
              <a:lnSpc>
                <a:spcPct val="150000"/>
              </a:lnSpc>
              <a:defRPr/>
            </a:pPr>
            <a:r>
              <a:rPr lang="en-US" altLang="zh-CN" sz="2000" dirty="0">
                <a:latin typeface="楷体_GB2312" pitchFamily="49" charset="-122"/>
                <a:ea typeface="楷体_GB2312" pitchFamily="49" charset="-122"/>
              </a:rPr>
              <a:t> </a:t>
            </a:r>
            <a:r>
              <a:rPr lang="zh-CN" altLang="en-US" sz="2000" dirty="0">
                <a:latin typeface="楷体_GB2312" pitchFamily="49" charset="-122"/>
                <a:ea typeface="楷体_GB2312" pitchFamily="49" charset="-122"/>
              </a:rPr>
              <a:t>3</a:t>
            </a:r>
            <a:r>
              <a:rPr lang="en-US" altLang="zh-CN" sz="2000" dirty="0">
                <a:latin typeface="楷体_GB2312" pitchFamily="49" charset="-122"/>
                <a:ea typeface="楷体_GB2312" pitchFamily="49" charset="-122"/>
              </a:rPr>
              <a:t>.</a:t>
            </a:r>
            <a:r>
              <a:rPr lang="zh-CN" altLang="en-US" sz="2000" dirty="0">
                <a:latin typeface="楷体_GB2312" pitchFamily="49" charset="-122"/>
                <a:ea typeface="楷体_GB2312" pitchFamily="49" charset="-122"/>
              </a:rPr>
              <a:t>产品名称和产品型号</a:t>
            </a:r>
          </a:p>
          <a:p>
            <a:pPr algn="just">
              <a:lnSpc>
                <a:spcPct val="150000"/>
              </a:lnSpc>
              <a:defRPr/>
            </a:pPr>
            <a:r>
              <a:rPr lang="zh-CN" altLang="en-US" sz="2000" dirty="0">
                <a:latin typeface="楷体_GB2312" pitchFamily="49" charset="-122"/>
                <a:ea typeface="楷体_GB2312" pitchFamily="49" charset="-122"/>
              </a:rPr>
              <a:t>     申报书中的产品名称和产品型号应与推广鉴定证书上的一致，与推    </a:t>
            </a:r>
            <a:endParaRPr lang="en-US" altLang="zh-CN" sz="2000" dirty="0">
              <a:latin typeface="楷体_GB2312" pitchFamily="49" charset="-122"/>
              <a:ea typeface="楷体_GB2312" pitchFamily="49" charset="-122"/>
            </a:endParaRPr>
          </a:p>
          <a:p>
            <a:pPr>
              <a:lnSpc>
                <a:spcPct val="150000"/>
              </a:lnSpc>
              <a:defRPr/>
            </a:pPr>
            <a:r>
              <a:rPr lang="en-US" altLang="zh-CN" sz="2000" dirty="0">
                <a:latin typeface="楷体_GB2312" pitchFamily="49" charset="-122"/>
                <a:ea typeface="楷体_GB2312" pitchFamily="49" charset="-122"/>
              </a:rPr>
              <a:t> </a:t>
            </a:r>
            <a:r>
              <a:rPr lang="zh-CN" altLang="en-US" sz="2000" dirty="0">
                <a:latin typeface="楷体_GB2312" pitchFamily="49" charset="-122"/>
                <a:ea typeface="楷体_GB2312" pitchFamily="49" charset="-122"/>
              </a:rPr>
              <a:t>广鉴定报告和检验报告一致。</a:t>
            </a:r>
            <a:endParaRPr lang="en-US" altLang="zh-CN" sz="2000" dirty="0">
              <a:latin typeface="楷体_GB2312" pitchFamily="49" charset="-122"/>
              <a:ea typeface="楷体_GB2312" pitchFamily="49" charset="-122"/>
            </a:endParaRPr>
          </a:p>
          <a:p>
            <a:pPr>
              <a:lnSpc>
                <a:spcPct val="150000"/>
              </a:lnSpc>
              <a:defRPr/>
            </a:pPr>
            <a:r>
              <a:rPr lang="en-US" altLang="zh-CN" sz="2000" dirty="0">
                <a:latin typeface="楷体_GB2312" pitchFamily="49" charset="-122"/>
                <a:ea typeface="楷体_GB2312" pitchFamily="49" charset="-122"/>
              </a:rPr>
              <a:t>     </a:t>
            </a:r>
            <a:r>
              <a:rPr lang="zh-CN" altLang="en-US" sz="2000" dirty="0">
                <a:latin typeface="楷体_GB2312" pitchFamily="49" charset="-122"/>
                <a:ea typeface="楷体_GB2312" pitchFamily="49" charset="-122"/>
              </a:rPr>
              <a:t>泵和饲料粉碎机械，应在生产许可证书明示的许可范围内。植保机械和以单缸柴油机或功率不大于18.40kW（25马力）的多缸柴油机为动力的轮式拖拉机，还应与3C证书上的产品名称和产品型号一致。</a:t>
            </a:r>
          </a:p>
          <a:p>
            <a:pPr lvl="1">
              <a:lnSpc>
                <a:spcPct val="150000"/>
              </a:lnSpc>
              <a:defRPr/>
            </a:pPr>
            <a:endParaRPr lang="zh-CN" altLang="en-US" sz="2000" dirty="0">
              <a:latin typeface="楷体_GB2312" pitchFamily="49" charset="-122"/>
              <a:ea typeface="楷体_GB2312" pitchFamily="49" charset="-122"/>
            </a:endParaRPr>
          </a:p>
          <a:p>
            <a:pPr>
              <a:lnSpc>
                <a:spcPct val="150000"/>
              </a:lnSpc>
              <a:defRPr/>
            </a:pPr>
            <a:r>
              <a:rPr lang="zh-CN" altLang="en-US" sz="2000" dirty="0">
                <a:latin typeface="楷体_GB2312" pitchFamily="49" charset="-122"/>
                <a:ea typeface="楷体_GB2312" pitchFamily="49" charset="-122"/>
              </a:rPr>
              <a:t>　　</a:t>
            </a:r>
          </a:p>
          <a:p>
            <a:pPr marL="342900" indent="-342900">
              <a:lnSpc>
                <a:spcPct val="150000"/>
              </a:lnSpc>
              <a:spcBef>
                <a:spcPts val="0"/>
              </a:spcBef>
              <a:defRPr/>
            </a:pPr>
            <a:endParaRPr lang="zh-CN" altLang="en-US" sz="2400" kern="0" dirty="0">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71438" y="428625"/>
            <a:ext cx="8229601" cy="806450"/>
          </a:xfrm>
          <a:prstGeom prst="rect">
            <a:avLst/>
          </a:prstGeom>
          <a:noFill/>
          <a:ln w="9525">
            <a:noFill/>
            <a:miter lim="800000"/>
            <a:headEnd/>
            <a:tailEnd/>
          </a:ln>
        </p:spPr>
        <p:txBody>
          <a:bodyPr anchor="ctr"/>
          <a:lstStyle/>
          <a:p>
            <a:pPr>
              <a:defRPr/>
            </a:pPr>
            <a:r>
              <a:rPr lang="zh-CN" altLang="en-US" sz="3600" kern="0" dirty="0">
                <a:solidFill>
                  <a:schemeClr val="tx2"/>
                </a:solidFill>
                <a:latin typeface="华文中宋" pitchFamily="2" charset="-122"/>
                <a:ea typeface="华文中宋" pitchFamily="2" charset="-122"/>
                <a:cs typeface="+mj-cs"/>
              </a:rPr>
              <a:t>    二、支持推广目录</a:t>
            </a:r>
          </a:p>
        </p:txBody>
      </p:sp>
      <p:cxnSp>
        <p:nvCxnSpPr>
          <p:cNvPr id="9" name="直接连接符 8"/>
          <p:cNvCxnSpPr/>
          <p:nvPr/>
        </p:nvCxnSpPr>
        <p:spPr>
          <a:xfrm>
            <a:off x="0" y="1285875"/>
            <a:ext cx="9144000" cy="1588"/>
          </a:xfrm>
          <a:prstGeom prst="line">
            <a:avLst/>
          </a:prstGeom>
          <a:ln/>
        </p:spPr>
        <p:style>
          <a:lnRef idx="1">
            <a:schemeClr val="accent2"/>
          </a:lnRef>
          <a:fillRef idx="0">
            <a:schemeClr val="accent2"/>
          </a:fillRef>
          <a:effectRef idx="0">
            <a:schemeClr val="accent2"/>
          </a:effectRef>
          <a:fontRef idx="minor">
            <a:schemeClr val="tx1"/>
          </a:fontRef>
        </p:style>
      </p:cxnSp>
      <p:sp>
        <p:nvSpPr>
          <p:cNvPr id="39940" name="Rectangle 3"/>
          <p:cNvSpPr>
            <a:spLocks noChangeArrowheads="1"/>
          </p:cNvSpPr>
          <p:nvPr/>
        </p:nvSpPr>
        <p:spPr bwMode="gray">
          <a:xfrm flipH="1">
            <a:off x="0" y="1357313"/>
            <a:ext cx="7143750" cy="658812"/>
          </a:xfrm>
          <a:prstGeom prst="rect">
            <a:avLst/>
          </a:prstGeom>
          <a:gradFill rotWithShape="1">
            <a:gsLst>
              <a:gs pos="0">
                <a:srgbClr val="83D3FF"/>
              </a:gs>
              <a:gs pos="50000">
                <a:srgbClr val="B5E2FF"/>
              </a:gs>
              <a:gs pos="100000">
                <a:srgbClr val="DBF0FF"/>
              </a:gs>
            </a:gsLst>
            <a:lin ang="108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39941" name="Text Box 30"/>
          <p:cNvSpPr txBox="1">
            <a:spLocks noChangeArrowheads="1"/>
          </p:cNvSpPr>
          <p:nvPr/>
        </p:nvSpPr>
        <p:spPr bwMode="gray">
          <a:xfrm>
            <a:off x="142875" y="1404938"/>
            <a:ext cx="7000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800" b="1">
                <a:latin typeface="楷体_GB2312" pitchFamily="49" charset="-122"/>
                <a:ea typeface="楷体_GB2312" pitchFamily="49" charset="-122"/>
                <a:sym typeface="Times New Roman" pitchFamily="18" charset="0"/>
              </a:rPr>
              <a:t>（五）注意事项</a:t>
            </a:r>
            <a:endParaRPr lang="en-US" altLang="zh-CN" sz="2800" b="1">
              <a:latin typeface="楷体_GB2312" pitchFamily="49" charset="-122"/>
              <a:ea typeface="楷体_GB2312" pitchFamily="49" charset="-122"/>
              <a:sym typeface="Times New Roman" pitchFamily="18" charset="0"/>
            </a:endParaRPr>
          </a:p>
        </p:txBody>
      </p:sp>
      <p:sp>
        <p:nvSpPr>
          <p:cNvPr id="23" name="Rectangle 3"/>
          <p:cNvSpPr txBox="1">
            <a:spLocks noChangeArrowheads="1"/>
          </p:cNvSpPr>
          <p:nvPr/>
        </p:nvSpPr>
        <p:spPr bwMode="auto">
          <a:xfrm>
            <a:off x="642938" y="3786188"/>
            <a:ext cx="8229600" cy="3571875"/>
          </a:xfrm>
          <a:prstGeom prst="rect">
            <a:avLst/>
          </a:prstGeom>
          <a:noFill/>
          <a:ln w="9525">
            <a:noFill/>
            <a:miter lim="800000"/>
            <a:headEnd/>
            <a:tailEnd/>
          </a:ln>
        </p:spPr>
        <p:txBody>
          <a:bodyPr/>
          <a:lstStyle/>
          <a:p>
            <a:pPr marL="342900" indent="-342900">
              <a:lnSpc>
                <a:spcPct val="125000"/>
              </a:lnSpc>
              <a:spcBef>
                <a:spcPct val="20000"/>
              </a:spcBef>
              <a:defRPr/>
            </a:pPr>
            <a:r>
              <a:rPr lang="zh-CN" altLang="en-US" sz="2400" b="1" kern="0">
                <a:latin typeface="楷体_GB2312" pitchFamily="49" charset="-122"/>
                <a:ea typeface="楷体_GB2312" pitchFamily="49" charset="-122"/>
              </a:rPr>
              <a:t> </a:t>
            </a:r>
            <a:r>
              <a:rPr lang="zh-CN" altLang="en-US" sz="2000" kern="0">
                <a:latin typeface="仿宋_GB2312" pitchFamily="49" charset="-122"/>
                <a:ea typeface="仿宋_GB2312" pitchFamily="49" charset="-122"/>
              </a:rPr>
              <a:t> </a:t>
            </a:r>
            <a:endParaRPr lang="en-US" altLang="zh-CN" sz="2000" kern="0">
              <a:latin typeface="仿宋_GB2312" pitchFamily="49" charset="-122"/>
              <a:ea typeface="仿宋_GB2312" pitchFamily="49" charset="-122"/>
            </a:endParaRPr>
          </a:p>
          <a:p>
            <a:pPr marL="342900" indent="-342900">
              <a:lnSpc>
                <a:spcPct val="125000"/>
              </a:lnSpc>
              <a:spcBef>
                <a:spcPct val="20000"/>
              </a:spcBef>
              <a:defRPr/>
            </a:pPr>
            <a:r>
              <a:rPr lang="zh-CN" altLang="en-US" sz="2000" kern="0">
                <a:latin typeface="仿宋_GB2312" pitchFamily="49" charset="-122"/>
                <a:ea typeface="仿宋_GB2312" pitchFamily="49" charset="-122"/>
              </a:rPr>
              <a:t>   </a:t>
            </a:r>
            <a:endParaRPr lang="en-US" altLang="zh-CN" sz="2400" kern="0">
              <a:latin typeface="仿宋_GB2312" pitchFamily="49" charset="-122"/>
              <a:ea typeface="仿宋_GB2312" pitchFamily="49" charset="-122"/>
            </a:endParaRPr>
          </a:p>
          <a:p>
            <a:pPr marL="342900" indent="-342900">
              <a:lnSpc>
                <a:spcPct val="125000"/>
              </a:lnSpc>
              <a:spcBef>
                <a:spcPct val="20000"/>
              </a:spcBef>
              <a:defRPr/>
            </a:pPr>
            <a:r>
              <a:rPr lang="en-US" altLang="zh-CN" sz="2000" kern="0">
                <a:latin typeface="仿宋_GB2312" pitchFamily="49" charset="-122"/>
                <a:ea typeface="仿宋_GB2312" pitchFamily="49" charset="-122"/>
              </a:rPr>
              <a:t>    </a:t>
            </a:r>
            <a:endParaRPr lang="zh-CN" altLang="en-US" sz="2000" kern="0" dirty="0">
              <a:solidFill>
                <a:schemeClr val="hlink"/>
              </a:solidFill>
              <a:latin typeface="仿宋_GB2312" pitchFamily="49" charset="-122"/>
              <a:ea typeface="仿宋_GB2312" pitchFamily="49" charset="-122"/>
              <a:sym typeface="Arial" charset="0"/>
            </a:endParaRPr>
          </a:p>
        </p:txBody>
      </p:sp>
      <p:sp>
        <p:nvSpPr>
          <p:cNvPr id="52" name="Rectangle 3"/>
          <p:cNvSpPr txBox="1">
            <a:spLocks noChangeArrowheads="1"/>
          </p:cNvSpPr>
          <p:nvPr/>
        </p:nvSpPr>
        <p:spPr bwMode="auto">
          <a:xfrm>
            <a:off x="285750" y="2214563"/>
            <a:ext cx="8229600" cy="3071812"/>
          </a:xfrm>
          <a:prstGeom prst="rect">
            <a:avLst/>
          </a:prstGeom>
          <a:noFill/>
          <a:ln w="9525">
            <a:noFill/>
            <a:miter lim="800000"/>
            <a:headEnd/>
            <a:tailEnd/>
          </a:ln>
        </p:spPr>
        <p:txBody>
          <a:bodyPr/>
          <a:lstStyle/>
          <a:p>
            <a:pPr lvl="1">
              <a:lnSpc>
                <a:spcPct val="150000"/>
              </a:lnSpc>
              <a:defRPr/>
            </a:pPr>
            <a:endParaRPr lang="en-US" altLang="zh-CN" sz="2000" dirty="0">
              <a:latin typeface="楷体_GB2312" pitchFamily="49" charset="-122"/>
              <a:ea typeface="楷体_GB2312" pitchFamily="49" charset="-122"/>
            </a:endParaRPr>
          </a:p>
          <a:p>
            <a:pPr lvl="1">
              <a:lnSpc>
                <a:spcPct val="150000"/>
              </a:lnSpc>
              <a:defRPr/>
            </a:pPr>
            <a:r>
              <a:rPr lang="zh-CN" altLang="en-US" sz="2000" dirty="0">
                <a:latin typeface="楷体_GB2312" pitchFamily="49" charset="-122"/>
                <a:ea typeface="楷体_GB2312" pitchFamily="49" charset="-122"/>
              </a:rPr>
              <a:t>4</a:t>
            </a:r>
            <a:r>
              <a:rPr lang="en-US" altLang="zh-CN" sz="2000" dirty="0">
                <a:latin typeface="楷体_GB2312" pitchFamily="49" charset="-122"/>
                <a:ea typeface="楷体_GB2312" pitchFamily="49" charset="-122"/>
              </a:rPr>
              <a:t>.</a:t>
            </a:r>
            <a:r>
              <a:rPr lang="zh-CN" altLang="en-US" sz="2000" dirty="0">
                <a:latin typeface="楷体_GB2312" pitchFamily="49" charset="-122"/>
                <a:ea typeface="楷体_GB2312" pitchFamily="49" charset="-122"/>
              </a:rPr>
              <a:t>申报书生成    </a:t>
            </a:r>
            <a:endParaRPr lang="en-US" altLang="zh-CN" sz="2000" dirty="0">
              <a:latin typeface="楷体_GB2312" pitchFamily="49" charset="-122"/>
              <a:ea typeface="楷体_GB2312" pitchFamily="49" charset="-122"/>
            </a:endParaRPr>
          </a:p>
          <a:p>
            <a:pPr>
              <a:lnSpc>
                <a:spcPct val="150000"/>
              </a:lnSpc>
              <a:defRPr/>
            </a:pPr>
            <a:r>
              <a:rPr lang="en-US" altLang="zh-CN" sz="2000" dirty="0">
                <a:latin typeface="楷体_GB2312" pitchFamily="49" charset="-122"/>
                <a:ea typeface="楷体_GB2312" pitchFamily="49" charset="-122"/>
              </a:rPr>
              <a:t>    </a:t>
            </a:r>
            <a:r>
              <a:rPr lang="zh-CN" altLang="en-US" sz="2000" dirty="0">
                <a:latin typeface="楷体_GB2312" pitchFamily="49" charset="-122"/>
                <a:ea typeface="楷体_GB2312" pitchFamily="49" charset="-122"/>
              </a:rPr>
              <a:t>申报书应直接由网上申报系统生成打印，非网上申报系统打印的申报书、申报书内容与网上申报材料不一致的不予受理和推荐。</a:t>
            </a:r>
          </a:p>
          <a:p>
            <a:pPr lvl="1">
              <a:lnSpc>
                <a:spcPct val="150000"/>
              </a:lnSpc>
              <a:defRPr/>
            </a:pPr>
            <a:endParaRPr lang="zh-CN" altLang="en-US" sz="2000" dirty="0">
              <a:latin typeface="楷体_GB2312" pitchFamily="49" charset="-122"/>
              <a:ea typeface="楷体_GB2312" pitchFamily="49" charset="-122"/>
            </a:endParaRPr>
          </a:p>
          <a:p>
            <a:pPr>
              <a:lnSpc>
                <a:spcPct val="150000"/>
              </a:lnSpc>
              <a:defRPr/>
            </a:pPr>
            <a:r>
              <a:rPr lang="zh-CN" altLang="en-US" sz="2000" dirty="0">
                <a:latin typeface="楷体_GB2312" pitchFamily="49" charset="-122"/>
                <a:ea typeface="楷体_GB2312" pitchFamily="49" charset="-122"/>
              </a:rPr>
              <a:t>　　</a:t>
            </a:r>
          </a:p>
          <a:p>
            <a:pPr marL="342900" indent="-342900">
              <a:lnSpc>
                <a:spcPct val="150000"/>
              </a:lnSpc>
              <a:spcBef>
                <a:spcPts val="0"/>
              </a:spcBef>
              <a:defRPr/>
            </a:pPr>
            <a:endParaRPr lang="zh-CN" altLang="en-US" sz="2400" kern="0" dirty="0">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71438" y="428625"/>
            <a:ext cx="8229601" cy="806450"/>
          </a:xfrm>
          <a:prstGeom prst="rect">
            <a:avLst/>
          </a:prstGeom>
          <a:noFill/>
          <a:ln w="9525">
            <a:noFill/>
            <a:miter lim="800000"/>
            <a:headEnd/>
            <a:tailEnd/>
          </a:ln>
        </p:spPr>
        <p:txBody>
          <a:bodyPr anchor="ctr"/>
          <a:lstStyle/>
          <a:p>
            <a:pPr>
              <a:defRPr/>
            </a:pPr>
            <a:r>
              <a:rPr lang="zh-CN" altLang="en-US" sz="3600" kern="0" dirty="0">
                <a:solidFill>
                  <a:schemeClr val="tx2"/>
                </a:solidFill>
                <a:latin typeface="华文中宋" pitchFamily="2" charset="-122"/>
                <a:ea typeface="华文中宋" pitchFamily="2" charset="-122"/>
                <a:cs typeface="+mj-cs"/>
              </a:rPr>
              <a:t>    三</a:t>
            </a:r>
            <a:r>
              <a:rPr lang="zh-CN" altLang="en-US" sz="3600" kern="0" dirty="0">
                <a:solidFill>
                  <a:schemeClr val="tx2"/>
                </a:solidFill>
                <a:latin typeface="华文中宋" pitchFamily="2" charset="-122"/>
                <a:ea typeface="华文中宋" pitchFamily="2" charset="-122"/>
                <a:cs typeface="+mj-cs"/>
              </a:rPr>
              <a:t>、购机补贴政策</a:t>
            </a:r>
            <a:endParaRPr lang="zh-CN" altLang="en-US" sz="3600" kern="0" dirty="0">
              <a:solidFill>
                <a:schemeClr val="tx2"/>
              </a:solidFill>
              <a:latin typeface="华文中宋" pitchFamily="2" charset="-122"/>
              <a:ea typeface="华文中宋" pitchFamily="2" charset="-122"/>
              <a:cs typeface="+mj-cs"/>
            </a:endParaRPr>
          </a:p>
        </p:txBody>
      </p:sp>
      <p:cxnSp>
        <p:nvCxnSpPr>
          <p:cNvPr id="9" name="直接连接符 8"/>
          <p:cNvCxnSpPr/>
          <p:nvPr/>
        </p:nvCxnSpPr>
        <p:spPr>
          <a:xfrm>
            <a:off x="0" y="1285875"/>
            <a:ext cx="9144000" cy="1588"/>
          </a:xfrm>
          <a:prstGeom prst="line">
            <a:avLst/>
          </a:prstGeom>
          <a:ln/>
        </p:spPr>
        <p:style>
          <a:lnRef idx="1">
            <a:schemeClr val="accent2"/>
          </a:lnRef>
          <a:fillRef idx="0">
            <a:schemeClr val="accent2"/>
          </a:fillRef>
          <a:effectRef idx="0">
            <a:schemeClr val="accent2"/>
          </a:effectRef>
          <a:fontRef idx="minor">
            <a:schemeClr val="tx1"/>
          </a:fontRef>
        </p:style>
      </p:cxnSp>
      <p:sp>
        <p:nvSpPr>
          <p:cNvPr id="40964" name="Rectangle 3"/>
          <p:cNvSpPr>
            <a:spLocks noChangeArrowheads="1"/>
          </p:cNvSpPr>
          <p:nvPr/>
        </p:nvSpPr>
        <p:spPr bwMode="gray">
          <a:xfrm flipH="1">
            <a:off x="0" y="1357313"/>
            <a:ext cx="7143750" cy="658812"/>
          </a:xfrm>
          <a:prstGeom prst="rect">
            <a:avLst/>
          </a:prstGeom>
          <a:gradFill rotWithShape="1">
            <a:gsLst>
              <a:gs pos="0">
                <a:srgbClr val="83D3FF"/>
              </a:gs>
              <a:gs pos="50000">
                <a:srgbClr val="B5E2FF"/>
              </a:gs>
              <a:gs pos="100000">
                <a:srgbClr val="DBF0FF"/>
              </a:gs>
            </a:gsLst>
            <a:lin ang="108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40965" name="Text Box 30"/>
          <p:cNvSpPr txBox="1">
            <a:spLocks noChangeArrowheads="1"/>
          </p:cNvSpPr>
          <p:nvPr/>
        </p:nvSpPr>
        <p:spPr bwMode="gray">
          <a:xfrm>
            <a:off x="142875" y="1404938"/>
            <a:ext cx="7000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800" b="1">
                <a:latin typeface="楷体_GB2312" pitchFamily="49" charset="-122"/>
                <a:ea typeface="楷体_GB2312" pitchFamily="49" charset="-122"/>
                <a:sym typeface="Times New Roman" pitchFamily="18" charset="0"/>
              </a:rPr>
              <a:t>（一）目的意义</a:t>
            </a:r>
            <a:endParaRPr lang="en-US" altLang="zh-CN" sz="2800" b="1">
              <a:latin typeface="楷体_GB2312" pitchFamily="49" charset="-122"/>
              <a:ea typeface="楷体_GB2312" pitchFamily="49" charset="-122"/>
              <a:sym typeface="Times New Roman" pitchFamily="18" charset="0"/>
            </a:endParaRPr>
          </a:p>
        </p:txBody>
      </p:sp>
      <p:sp>
        <p:nvSpPr>
          <p:cNvPr id="23" name="Rectangle 3"/>
          <p:cNvSpPr txBox="1">
            <a:spLocks noChangeArrowheads="1"/>
          </p:cNvSpPr>
          <p:nvPr/>
        </p:nvSpPr>
        <p:spPr bwMode="auto">
          <a:xfrm>
            <a:off x="642938" y="3786188"/>
            <a:ext cx="8229600" cy="3571875"/>
          </a:xfrm>
          <a:prstGeom prst="rect">
            <a:avLst/>
          </a:prstGeom>
          <a:noFill/>
          <a:ln w="9525">
            <a:noFill/>
            <a:miter lim="800000"/>
            <a:headEnd/>
            <a:tailEnd/>
          </a:ln>
        </p:spPr>
        <p:txBody>
          <a:bodyPr/>
          <a:lstStyle/>
          <a:p>
            <a:pPr marL="342900" indent="-342900">
              <a:lnSpc>
                <a:spcPct val="125000"/>
              </a:lnSpc>
              <a:spcBef>
                <a:spcPct val="20000"/>
              </a:spcBef>
              <a:defRPr/>
            </a:pPr>
            <a:r>
              <a:rPr lang="zh-CN" altLang="en-US" sz="2400" b="1" kern="0">
                <a:latin typeface="楷体_GB2312" pitchFamily="49" charset="-122"/>
                <a:ea typeface="楷体_GB2312" pitchFamily="49" charset="-122"/>
              </a:rPr>
              <a:t> </a:t>
            </a:r>
            <a:r>
              <a:rPr lang="zh-CN" altLang="en-US" sz="2000" kern="0">
                <a:latin typeface="仿宋_GB2312" pitchFamily="49" charset="-122"/>
                <a:ea typeface="仿宋_GB2312" pitchFamily="49" charset="-122"/>
              </a:rPr>
              <a:t> </a:t>
            </a:r>
            <a:endParaRPr lang="en-US" altLang="zh-CN" sz="2000" kern="0">
              <a:latin typeface="仿宋_GB2312" pitchFamily="49" charset="-122"/>
              <a:ea typeface="仿宋_GB2312" pitchFamily="49" charset="-122"/>
            </a:endParaRPr>
          </a:p>
          <a:p>
            <a:pPr marL="342900" indent="-342900">
              <a:lnSpc>
                <a:spcPct val="125000"/>
              </a:lnSpc>
              <a:spcBef>
                <a:spcPct val="20000"/>
              </a:spcBef>
              <a:defRPr/>
            </a:pPr>
            <a:r>
              <a:rPr lang="zh-CN" altLang="en-US" sz="2000" kern="0">
                <a:latin typeface="仿宋_GB2312" pitchFamily="49" charset="-122"/>
                <a:ea typeface="仿宋_GB2312" pitchFamily="49" charset="-122"/>
              </a:rPr>
              <a:t>   </a:t>
            </a:r>
            <a:endParaRPr lang="en-US" altLang="zh-CN" sz="2400" kern="0">
              <a:latin typeface="仿宋_GB2312" pitchFamily="49" charset="-122"/>
              <a:ea typeface="仿宋_GB2312" pitchFamily="49" charset="-122"/>
            </a:endParaRPr>
          </a:p>
          <a:p>
            <a:pPr marL="342900" indent="-342900">
              <a:lnSpc>
                <a:spcPct val="125000"/>
              </a:lnSpc>
              <a:spcBef>
                <a:spcPct val="20000"/>
              </a:spcBef>
              <a:defRPr/>
            </a:pPr>
            <a:r>
              <a:rPr lang="en-US" altLang="zh-CN" sz="2000" kern="0">
                <a:latin typeface="仿宋_GB2312" pitchFamily="49" charset="-122"/>
                <a:ea typeface="仿宋_GB2312" pitchFamily="49" charset="-122"/>
              </a:rPr>
              <a:t>    </a:t>
            </a:r>
            <a:endParaRPr lang="zh-CN" altLang="en-US" sz="2000" kern="0" dirty="0">
              <a:solidFill>
                <a:schemeClr val="hlink"/>
              </a:solidFill>
              <a:latin typeface="仿宋_GB2312" pitchFamily="49" charset="-122"/>
              <a:ea typeface="仿宋_GB2312" pitchFamily="49" charset="-122"/>
              <a:sym typeface="Arial" charset="0"/>
            </a:endParaRPr>
          </a:p>
        </p:txBody>
      </p:sp>
      <p:sp>
        <p:nvSpPr>
          <p:cNvPr id="52" name="Rectangle 3"/>
          <p:cNvSpPr txBox="1">
            <a:spLocks noChangeArrowheads="1"/>
          </p:cNvSpPr>
          <p:nvPr/>
        </p:nvSpPr>
        <p:spPr bwMode="auto">
          <a:xfrm>
            <a:off x="285750" y="2214563"/>
            <a:ext cx="8229600" cy="3071812"/>
          </a:xfrm>
          <a:prstGeom prst="rect">
            <a:avLst/>
          </a:prstGeom>
          <a:noFill/>
          <a:ln w="9525">
            <a:noFill/>
            <a:miter lim="800000"/>
            <a:headEnd/>
            <a:tailEnd/>
          </a:ln>
        </p:spPr>
        <p:txBody>
          <a:bodyPr/>
          <a:lstStyle/>
          <a:p>
            <a:pPr lvl="1">
              <a:lnSpc>
                <a:spcPct val="150000"/>
              </a:lnSpc>
              <a:defRPr/>
            </a:pPr>
            <a:r>
              <a:rPr lang="zh-CN" altLang="en-US" sz="2000" kern="0" dirty="0">
                <a:latin typeface="楷体_GB2312" pitchFamily="49" charset="-122"/>
                <a:ea typeface="楷体_GB2312" pitchFamily="49" charset="-122"/>
              </a:rPr>
              <a:t>    </a:t>
            </a:r>
            <a:endParaRPr lang="en-US" altLang="zh-CN" sz="2000" kern="0" dirty="0">
              <a:latin typeface="楷体_GB2312" pitchFamily="49" charset="-122"/>
              <a:ea typeface="楷体_GB2312" pitchFamily="49" charset="-122"/>
            </a:endParaRPr>
          </a:p>
          <a:p>
            <a:pPr lvl="1">
              <a:lnSpc>
                <a:spcPct val="150000"/>
              </a:lnSpc>
              <a:defRPr/>
            </a:pPr>
            <a:r>
              <a:rPr lang="en-US" altLang="zh-CN" sz="2000" kern="0" dirty="0">
                <a:latin typeface="楷体_GB2312" pitchFamily="49" charset="-122"/>
                <a:ea typeface="楷体_GB2312" pitchFamily="49" charset="-122"/>
              </a:rPr>
              <a:t>    </a:t>
            </a:r>
            <a:r>
              <a:rPr lang="zh-CN" altLang="en-US" sz="2000" kern="0" dirty="0">
                <a:latin typeface="楷体_GB2312" pitchFamily="49" charset="-122"/>
                <a:ea typeface="楷体_GB2312" pitchFamily="49" charset="-122"/>
              </a:rPr>
              <a:t>强农惠农政策之一，有利于提高农业机械化综合水平，有利于提高农业生产能力，有利于提高粮食产量，对提高农业机械化水平水平，促进农村剩余劳动力转移，提高农业机械化技术进步，增强农业综合能力、发展现代农业，繁荣农村经济，提高农民收入，稳定农业生产，推进农业发展和推动农村社会进步意义重大。</a:t>
            </a:r>
            <a:endParaRPr lang="en-US" altLang="zh-CN" sz="2000" dirty="0">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71438" y="428625"/>
            <a:ext cx="8229601" cy="806450"/>
          </a:xfrm>
          <a:prstGeom prst="rect">
            <a:avLst/>
          </a:prstGeom>
          <a:noFill/>
          <a:ln w="9525">
            <a:noFill/>
            <a:miter lim="800000"/>
            <a:headEnd/>
            <a:tailEnd/>
          </a:ln>
        </p:spPr>
        <p:txBody>
          <a:bodyPr anchor="ctr"/>
          <a:lstStyle/>
          <a:p>
            <a:pPr>
              <a:defRPr/>
            </a:pPr>
            <a:r>
              <a:rPr lang="zh-CN" altLang="en-US" sz="3600" kern="0" dirty="0">
                <a:solidFill>
                  <a:schemeClr val="tx2"/>
                </a:solidFill>
                <a:latin typeface="华文中宋" pitchFamily="2" charset="-122"/>
                <a:ea typeface="华文中宋" pitchFamily="2" charset="-122"/>
                <a:cs typeface="+mj-cs"/>
              </a:rPr>
              <a:t>    三</a:t>
            </a:r>
            <a:r>
              <a:rPr lang="zh-CN" altLang="en-US" sz="3600" kern="0" dirty="0">
                <a:solidFill>
                  <a:schemeClr val="tx2"/>
                </a:solidFill>
                <a:latin typeface="华文中宋" pitchFamily="2" charset="-122"/>
                <a:ea typeface="华文中宋" pitchFamily="2" charset="-122"/>
                <a:cs typeface="+mj-cs"/>
              </a:rPr>
              <a:t>、购机补贴政策</a:t>
            </a:r>
            <a:endParaRPr lang="zh-CN" altLang="en-US" sz="3600" kern="0" dirty="0">
              <a:solidFill>
                <a:schemeClr val="tx2"/>
              </a:solidFill>
              <a:latin typeface="华文中宋" pitchFamily="2" charset="-122"/>
              <a:ea typeface="华文中宋" pitchFamily="2" charset="-122"/>
              <a:cs typeface="+mj-cs"/>
            </a:endParaRPr>
          </a:p>
        </p:txBody>
      </p:sp>
      <p:cxnSp>
        <p:nvCxnSpPr>
          <p:cNvPr id="9" name="直接连接符 8"/>
          <p:cNvCxnSpPr/>
          <p:nvPr/>
        </p:nvCxnSpPr>
        <p:spPr>
          <a:xfrm>
            <a:off x="0" y="1285875"/>
            <a:ext cx="9144000" cy="1588"/>
          </a:xfrm>
          <a:prstGeom prst="line">
            <a:avLst/>
          </a:prstGeom>
          <a:ln/>
        </p:spPr>
        <p:style>
          <a:lnRef idx="1">
            <a:schemeClr val="accent2"/>
          </a:lnRef>
          <a:fillRef idx="0">
            <a:schemeClr val="accent2"/>
          </a:fillRef>
          <a:effectRef idx="0">
            <a:schemeClr val="accent2"/>
          </a:effectRef>
          <a:fontRef idx="minor">
            <a:schemeClr val="tx1"/>
          </a:fontRef>
        </p:style>
      </p:cxnSp>
      <p:sp>
        <p:nvSpPr>
          <p:cNvPr id="41988" name="Rectangle 3"/>
          <p:cNvSpPr>
            <a:spLocks noChangeArrowheads="1"/>
          </p:cNvSpPr>
          <p:nvPr/>
        </p:nvSpPr>
        <p:spPr bwMode="gray">
          <a:xfrm flipH="1">
            <a:off x="0" y="1357313"/>
            <a:ext cx="7143750" cy="658812"/>
          </a:xfrm>
          <a:prstGeom prst="rect">
            <a:avLst/>
          </a:prstGeom>
          <a:gradFill rotWithShape="1">
            <a:gsLst>
              <a:gs pos="0">
                <a:srgbClr val="83D3FF"/>
              </a:gs>
              <a:gs pos="50000">
                <a:srgbClr val="B5E2FF"/>
              </a:gs>
              <a:gs pos="100000">
                <a:srgbClr val="DBF0FF"/>
              </a:gs>
            </a:gsLst>
            <a:lin ang="108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41989" name="Text Box 30"/>
          <p:cNvSpPr txBox="1">
            <a:spLocks noChangeArrowheads="1"/>
          </p:cNvSpPr>
          <p:nvPr/>
        </p:nvSpPr>
        <p:spPr bwMode="gray">
          <a:xfrm>
            <a:off x="142875" y="1404938"/>
            <a:ext cx="7000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800" b="1">
                <a:latin typeface="楷体_GB2312" pitchFamily="49" charset="-122"/>
                <a:ea typeface="楷体_GB2312" pitchFamily="49" charset="-122"/>
                <a:sym typeface="Times New Roman" pitchFamily="18" charset="0"/>
              </a:rPr>
              <a:t>（二）几个关键问题</a:t>
            </a:r>
            <a:endParaRPr lang="en-US" altLang="zh-CN" sz="2800" b="1">
              <a:latin typeface="楷体_GB2312" pitchFamily="49" charset="-122"/>
              <a:ea typeface="楷体_GB2312" pitchFamily="49" charset="-122"/>
              <a:sym typeface="Times New Roman" pitchFamily="18" charset="0"/>
            </a:endParaRPr>
          </a:p>
        </p:txBody>
      </p:sp>
      <p:sp>
        <p:nvSpPr>
          <p:cNvPr id="23" name="Rectangle 3"/>
          <p:cNvSpPr txBox="1">
            <a:spLocks noChangeArrowheads="1"/>
          </p:cNvSpPr>
          <p:nvPr/>
        </p:nvSpPr>
        <p:spPr bwMode="auto">
          <a:xfrm>
            <a:off x="642938" y="3786188"/>
            <a:ext cx="8229600" cy="3571875"/>
          </a:xfrm>
          <a:prstGeom prst="rect">
            <a:avLst/>
          </a:prstGeom>
          <a:noFill/>
          <a:ln w="9525">
            <a:noFill/>
            <a:miter lim="800000"/>
            <a:headEnd/>
            <a:tailEnd/>
          </a:ln>
        </p:spPr>
        <p:txBody>
          <a:bodyPr/>
          <a:lstStyle/>
          <a:p>
            <a:pPr marL="342900" indent="-342900">
              <a:lnSpc>
                <a:spcPct val="125000"/>
              </a:lnSpc>
              <a:spcBef>
                <a:spcPct val="20000"/>
              </a:spcBef>
              <a:defRPr/>
            </a:pPr>
            <a:r>
              <a:rPr lang="zh-CN" altLang="en-US" sz="2400" b="1" kern="0">
                <a:latin typeface="楷体_GB2312" pitchFamily="49" charset="-122"/>
                <a:ea typeface="楷体_GB2312" pitchFamily="49" charset="-122"/>
              </a:rPr>
              <a:t> </a:t>
            </a:r>
            <a:r>
              <a:rPr lang="zh-CN" altLang="en-US" sz="2000" kern="0">
                <a:latin typeface="仿宋_GB2312" pitchFamily="49" charset="-122"/>
                <a:ea typeface="仿宋_GB2312" pitchFamily="49" charset="-122"/>
              </a:rPr>
              <a:t> </a:t>
            </a:r>
            <a:endParaRPr lang="en-US" altLang="zh-CN" sz="2000" kern="0">
              <a:latin typeface="仿宋_GB2312" pitchFamily="49" charset="-122"/>
              <a:ea typeface="仿宋_GB2312" pitchFamily="49" charset="-122"/>
            </a:endParaRPr>
          </a:p>
          <a:p>
            <a:pPr marL="342900" indent="-342900">
              <a:lnSpc>
                <a:spcPct val="125000"/>
              </a:lnSpc>
              <a:spcBef>
                <a:spcPct val="20000"/>
              </a:spcBef>
              <a:defRPr/>
            </a:pPr>
            <a:r>
              <a:rPr lang="zh-CN" altLang="en-US" sz="2000" kern="0">
                <a:latin typeface="仿宋_GB2312" pitchFamily="49" charset="-122"/>
                <a:ea typeface="仿宋_GB2312" pitchFamily="49" charset="-122"/>
              </a:rPr>
              <a:t>   </a:t>
            </a:r>
            <a:endParaRPr lang="en-US" altLang="zh-CN" sz="2400" kern="0">
              <a:latin typeface="仿宋_GB2312" pitchFamily="49" charset="-122"/>
              <a:ea typeface="仿宋_GB2312" pitchFamily="49" charset="-122"/>
            </a:endParaRPr>
          </a:p>
          <a:p>
            <a:pPr marL="342900" indent="-342900">
              <a:lnSpc>
                <a:spcPct val="125000"/>
              </a:lnSpc>
              <a:spcBef>
                <a:spcPct val="20000"/>
              </a:spcBef>
              <a:defRPr/>
            </a:pPr>
            <a:r>
              <a:rPr lang="en-US" altLang="zh-CN" sz="2000" kern="0">
                <a:latin typeface="仿宋_GB2312" pitchFamily="49" charset="-122"/>
                <a:ea typeface="仿宋_GB2312" pitchFamily="49" charset="-122"/>
              </a:rPr>
              <a:t>    </a:t>
            </a:r>
            <a:endParaRPr lang="zh-CN" altLang="en-US" sz="2000" kern="0" dirty="0">
              <a:solidFill>
                <a:schemeClr val="hlink"/>
              </a:solidFill>
              <a:latin typeface="仿宋_GB2312" pitchFamily="49" charset="-122"/>
              <a:ea typeface="仿宋_GB2312" pitchFamily="49" charset="-122"/>
              <a:sym typeface="Arial" charset="0"/>
            </a:endParaRPr>
          </a:p>
        </p:txBody>
      </p:sp>
      <p:sp>
        <p:nvSpPr>
          <p:cNvPr id="52" name="Rectangle 3"/>
          <p:cNvSpPr txBox="1">
            <a:spLocks noChangeArrowheads="1"/>
          </p:cNvSpPr>
          <p:nvPr/>
        </p:nvSpPr>
        <p:spPr bwMode="auto">
          <a:xfrm>
            <a:off x="285750" y="2214563"/>
            <a:ext cx="8229600" cy="3071812"/>
          </a:xfrm>
          <a:prstGeom prst="rect">
            <a:avLst/>
          </a:prstGeom>
          <a:noFill/>
          <a:ln w="9525">
            <a:noFill/>
            <a:miter lim="800000"/>
            <a:headEnd/>
            <a:tailEnd/>
          </a:ln>
        </p:spPr>
        <p:txBody>
          <a:bodyPr/>
          <a:lstStyle/>
          <a:p>
            <a:pPr lvl="1">
              <a:lnSpc>
                <a:spcPct val="150000"/>
              </a:lnSpc>
              <a:defRPr/>
            </a:pPr>
            <a:r>
              <a:rPr lang="zh-CN" altLang="en-US" sz="2800" kern="0" dirty="0">
                <a:solidFill>
                  <a:srgbClr val="FF0000"/>
                </a:solidFill>
                <a:latin typeface="华文新魏" pitchFamily="2" charset="-122"/>
                <a:ea typeface="华文新魏" pitchFamily="2" charset="-122"/>
              </a:rPr>
              <a:t>    </a:t>
            </a:r>
            <a:r>
              <a:rPr lang="en-US" altLang="zh-CN" sz="2800" kern="0" dirty="0">
                <a:solidFill>
                  <a:srgbClr val="FF0000"/>
                </a:solidFill>
                <a:latin typeface="华文新魏" pitchFamily="2" charset="-122"/>
                <a:ea typeface="华文新魏" pitchFamily="2" charset="-122"/>
              </a:rPr>
              <a:t>1.</a:t>
            </a:r>
            <a:r>
              <a:rPr lang="zh-CN" altLang="en-US" sz="2800" kern="0" dirty="0">
                <a:solidFill>
                  <a:srgbClr val="FF0000"/>
                </a:solidFill>
                <a:latin typeface="华文新魏" pitchFamily="2" charset="-122"/>
                <a:ea typeface="华文新魏" pitchFamily="2" charset="-122"/>
              </a:rPr>
              <a:t>补给谁</a:t>
            </a:r>
            <a:endParaRPr lang="en-US" altLang="zh-CN" sz="2800" kern="0" dirty="0">
              <a:solidFill>
                <a:srgbClr val="FF0000"/>
              </a:solidFill>
              <a:latin typeface="华文新魏" pitchFamily="2" charset="-122"/>
              <a:ea typeface="华文新魏" pitchFamily="2" charset="-122"/>
            </a:endParaRPr>
          </a:p>
          <a:p>
            <a:pPr lvl="1">
              <a:lnSpc>
                <a:spcPct val="150000"/>
              </a:lnSpc>
              <a:defRPr/>
            </a:pPr>
            <a:r>
              <a:rPr lang="en-US" altLang="zh-CN" sz="2800" kern="0" dirty="0">
                <a:solidFill>
                  <a:srgbClr val="FF0000"/>
                </a:solidFill>
                <a:latin typeface="华文新魏" pitchFamily="2" charset="-122"/>
                <a:ea typeface="华文新魏" pitchFamily="2" charset="-122"/>
              </a:rPr>
              <a:t>    2.</a:t>
            </a:r>
            <a:r>
              <a:rPr lang="zh-CN" altLang="en-US" sz="2800" kern="0" dirty="0">
                <a:solidFill>
                  <a:srgbClr val="FF0000"/>
                </a:solidFill>
                <a:latin typeface="华文新魏" pitchFamily="2" charset="-122"/>
                <a:ea typeface="华文新魏" pitchFamily="2" charset="-122"/>
              </a:rPr>
              <a:t>补什么</a:t>
            </a:r>
            <a:endParaRPr lang="en-US" altLang="zh-CN" sz="2800" kern="0" dirty="0">
              <a:solidFill>
                <a:srgbClr val="FF0000"/>
              </a:solidFill>
              <a:latin typeface="华文新魏" pitchFamily="2" charset="-122"/>
              <a:ea typeface="华文新魏" pitchFamily="2" charset="-122"/>
            </a:endParaRPr>
          </a:p>
          <a:p>
            <a:pPr lvl="1">
              <a:lnSpc>
                <a:spcPct val="150000"/>
              </a:lnSpc>
              <a:defRPr/>
            </a:pPr>
            <a:r>
              <a:rPr lang="en-US" altLang="zh-CN" sz="2800" kern="0" dirty="0">
                <a:solidFill>
                  <a:srgbClr val="FF0000"/>
                </a:solidFill>
                <a:latin typeface="华文新魏" pitchFamily="2" charset="-122"/>
                <a:ea typeface="华文新魏" pitchFamily="2" charset="-122"/>
              </a:rPr>
              <a:t>    3.</a:t>
            </a:r>
            <a:r>
              <a:rPr lang="zh-CN" altLang="en-US" sz="2800" kern="0" dirty="0">
                <a:solidFill>
                  <a:srgbClr val="FF0000"/>
                </a:solidFill>
                <a:latin typeface="华文新魏" pitchFamily="2" charset="-122"/>
                <a:ea typeface="华文新魏" pitchFamily="2" charset="-122"/>
              </a:rPr>
              <a:t>补多少</a:t>
            </a:r>
            <a:endParaRPr lang="en-US" altLang="zh-CN" sz="2800" kern="0" dirty="0">
              <a:solidFill>
                <a:srgbClr val="FF0000"/>
              </a:solidFill>
              <a:latin typeface="华文新魏" pitchFamily="2" charset="-122"/>
              <a:ea typeface="华文新魏" pitchFamily="2" charset="-122"/>
            </a:endParaRPr>
          </a:p>
          <a:p>
            <a:pPr lvl="1">
              <a:lnSpc>
                <a:spcPct val="150000"/>
              </a:lnSpc>
              <a:defRPr/>
            </a:pPr>
            <a:r>
              <a:rPr lang="en-US" altLang="zh-CN" sz="2800" kern="0" dirty="0">
                <a:solidFill>
                  <a:srgbClr val="FF0000"/>
                </a:solidFill>
                <a:latin typeface="华文新魏" pitchFamily="2" charset="-122"/>
                <a:ea typeface="华文新魏" pitchFamily="2" charset="-122"/>
              </a:rPr>
              <a:t>    4.</a:t>
            </a:r>
            <a:r>
              <a:rPr lang="zh-CN" altLang="en-US" sz="2800" kern="0" dirty="0">
                <a:solidFill>
                  <a:srgbClr val="FF0000"/>
                </a:solidFill>
                <a:latin typeface="华文新魏" pitchFamily="2" charset="-122"/>
                <a:ea typeface="华文新魏" pitchFamily="2" charset="-122"/>
              </a:rPr>
              <a:t>怎么补</a:t>
            </a:r>
            <a:endParaRPr lang="en-US" altLang="zh-CN" sz="2800" dirty="0">
              <a:solidFill>
                <a:srgbClr val="FF0000"/>
              </a:solidFill>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642938" y="2357438"/>
            <a:ext cx="8229600" cy="3571875"/>
          </a:xfrm>
        </p:spPr>
        <p:txBody>
          <a:bodyPr/>
          <a:lstStyle/>
          <a:p>
            <a:pPr eaLnBrk="1" hangingPunct="1">
              <a:lnSpc>
                <a:spcPct val="125000"/>
              </a:lnSpc>
              <a:buFontTx/>
              <a:buNone/>
            </a:pPr>
            <a:r>
              <a:rPr lang="zh-CN" altLang="en-US" sz="2400" b="1" smtClean="0">
                <a:latin typeface="楷体_GB2312" pitchFamily="49" charset="-122"/>
                <a:ea typeface="楷体_GB2312" pitchFamily="49" charset="-122"/>
              </a:rPr>
              <a:t> 1</a:t>
            </a:r>
            <a:r>
              <a:rPr lang="en-US" altLang="zh-CN" sz="2400" b="1" smtClean="0">
                <a:latin typeface="楷体_GB2312" pitchFamily="49" charset="-122"/>
                <a:ea typeface="楷体_GB2312" pitchFamily="49" charset="-122"/>
              </a:rPr>
              <a:t>.</a:t>
            </a:r>
            <a:r>
              <a:rPr lang="zh-CN" altLang="en-US" sz="2400" b="1" smtClean="0">
                <a:latin typeface="楷体_GB2312" pitchFamily="49" charset="-122"/>
                <a:ea typeface="楷体_GB2312" pitchFamily="49" charset="-122"/>
              </a:rPr>
              <a:t>推广鉴定产品规定</a:t>
            </a:r>
            <a:endParaRPr lang="en-US" altLang="zh-CN" sz="2400" b="1" smtClean="0">
              <a:latin typeface="楷体_GB2312" pitchFamily="49" charset="-122"/>
              <a:ea typeface="楷体_GB2312" pitchFamily="49" charset="-122"/>
            </a:endParaRPr>
          </a:p>
          <a:p>
            <a:pPr eaLnBrk="1" hangingPunct="1">
              <a:lnSpc>
                <a:spcPct val="125000"/>
              </a:lnSpc>
              <a:buFontTx/>
              <a:buNone/>
            </a:pPr>
            <a:endParaRPr lang="en-US" altLang="zh-CN" sz="2400" smtClean="0">
              <a:latin typeface="宋体" charset="-122"/>
            </a:endParaRPr>
          </a:p>
          <a:p>
            <a:pPr eaLnBrk="1" hangingPunct="1">
              <a:lnSpc>
                <a:spcPct val="125000"/>
              </a:lnSpc>
              <a:buFontTx/>
              <a:buNone/>
            </a:pPr>
            <a:r>
              <a:rPr lang="zh-CN" altLang="en-US" sz="2000" smtClean="0">
                <a:latin typeface="仿宋_GB2312" pitchFamily="49" charset="-122"/>
                <a:ea typeface="仿宋_GB2312" pitchFamily="49" charset="-122"/>
              </a:rPr>
              <a:t>   </a:t>
            </a:r>
            <a:endParaRPr lang="en-US" altLang="zh-CN" sz="2000" smtClean="0">
              <a:latin typeface="仿宋_GB2312" pitchFamily="49" charset="-122"/>
              <a:ea typeface="仿宋_GB2312" pitchFamily="49" charset="-122"/>
            </a:endParaRPr>
          </a:p>
          <a:p>
            <a:pPr eaLnBrk="1" hangingPunct="1">
              <a:lnSpc>
                <a:spcPct val="125000"/>
              </a:lnSpc>
              <a:buFontTx/>
              <a:buNone/>
            </a:pPr>
            <a:r>
              <a:rPr lang="zh-CN" altLang="en-US" sz="2000" smtClean="0">
                <a:latin typeface="仿宋_GB2312" pitchFamily="49" charset="-122"/>
                <a:ea typeface="仿宋_GB2312" pitchFamily="49" charset="-122"/>
              </a:rPr>
              <a:t>   </a:t>
            </a:r>
            <a:endParaRPr lang="en-US" altLang="zh-CN" sz="2400" smtClean="0">
              <a:latin typeface="仿宋_GB2312" pitchFamily="49" charset="-122"/>
              <a:ea typeface="仿宋_GB2312" pitchFamily="49" charset="-122"/>
            </a:endParaRPr>
          </a:p>
          <a:p>
            <a:pPr eaLnBrk="1" hangingPunct="1">
              <a:lnSpc>
                <a:spcPct val="125000"/>
              </a:lnSpc>
              <a:buFontTx/>
              <a:buNone/>
            </a:pPr>
            <a:r>
              <a:rPr lang="en-US" altLang="zh-CN" sz="2000" smtClean="0">
                <a:latin typeface="仿宋_GB2312" pitchFamily="49" charset="-122"/>
                <a:ea typeface="仿宋_GB2312" pitchFamily="49" charset="-122"/>
              </a:rPr>
              <a:t>    </a:t>
            </a:r>
            <a:endParaRPr lang="zh-CN" altLang="en-US" sz="2000" smtClean="0">
              <a:solidFill>
                <a:schemeClr val="hlink"/>
              </a:solidFill>
              <a:latin typeface="仿宋_GB2312" pitchFamily="49" charset="-122"/>
              <a:ea typeface="仿宋_GB2312" pitchFamily="49" charset="-122"/>
              <a:sym typeface="Arial" charset="0"/>
            </a:endParaRPr>
          </a:p>
        </p:txBody>
      </p:sp>
      <p:sp>
        <p:nvSpPr>
          <p:cNvPr id="8" name="Rectangle 2"/>
          <p:cNvSpPr txBox="1">
            <a:spLocks noChangeArrowheads="1"/>
          </p:cNvSpPr>
          <p:nvPr/>
        </p:nvSpPr>
        <p:spPr bwMode="auto">
          <a:xfrm>
            <a:off x="-71438" y="428625"/>
            <a:ext cx="8229601" cy="806450"/>
          </a:xfrm>
          <a:prstGeom prst="rect">
            <a:avLst/>
          </a:prstGeom>
          <a:noFill/>
          <a:ln w="9525">
            <a:noFill/>
            <a:miter lim="800000"/>
            <a:headEnd/>
            <a:tailEnd/>
          </a:ln>
        </p:spPr>
        <p:txBody>
          <a:bodyPr anchor="ctr"/>
          <a:lstStyle/>
          <a:p>
            <a:pPr>
              <a:defRPr/>
            </a:pPr>
            <a:r>
              <a:rPr lang="zh-CN" altLang="en-US" sz="3200" kern="0">
                <a:solidFill>
                  <a:schemeClr val="tx2"/>
                </a:solidFill>
                <a:latin typeface="+mj-lt"/>
                <a:ea typeface="+mj-ea"/>
                <a:cs typeface="+mj-cs"/>
              </a:rPr>
              <a:t>      </a:t>
            </a:r>
            <a:r>
              <a:rPr lang="zh-CN" altLang="en-US" sz="3600" kern="0">
                <a:solidFill>
                  <a:schemeClr val="tx2"/>
                </a:solidFill>
                <a:latin typeface="华文中宋" pitchFamily="2" charset="-122"/>
                <a:ea typeface="华文中宋" pitchFamily="2" charset="-122"/>
                <a:cs typeface="+mj-cs"/>
              </a:rPr>
              <a:t>一、农机推广鉴定</a:t>
            </a:r>
            <a:endParaRPr lang="zh-CN" altLang="en-US" sz="3600" kern="0" dirty="0">
              <a:solidFill>
                <a:schemeClr val="tx2"/>
              </a:solidFill>
              <a:latin typeface="华文中宋" pitchFamily="2" charset="-122"/>
              <a:ea typeface="华文中宋" pitchFamily="2" charset="-122"/>
              <a:cs typeface="+mj-cs"/>
            </a:endParaRPr>
          </a:p>
        </p:txBody>
      </p:sp>
      <p:cxnSp>
        <p:nvCxnSpPr>
          <p:cNvPr id="9" name="直接连接符 8"/>
          <p:cNvCxnSpPr/>
          <p:nvPr/>
        </p:nvCxnSpPr>
        <p:spPr>
          <a:xfrm>
            <a:off x="0" y="1285875"/>
            <a:ext cx="9144000" cy="1588"/>
          </a:xfrm>
          <a:prstGeom prst="line">
            <a:avLst/>
          </a:prstGeom>
          <a:ln/>
        </p:spPr>
        <p:style>
          <a:lnRef idx="1">
            <a:schemeClr val="accent2"/>
          </a:lnRef>
          <a:fillRef idx="0">
            <a:schemeClr val="accent2"/>
          </a:fillRef>
          <a:effectRef idx="0">
            <a:schemeClr val="accent2"/>
          </a:effectRef>
          <a:fontRef idx="minor">
            <a:schemeClr val="tx1"/>
          </a:fontRef>
        </p:style>
      </p:cxnSp>
      <p:sp>
        <p:nvSpPr>
          <p:cNvPr id="6149" name="Rectangle 3"/>
          <p:cNvSpPr>
            <a:spLocks noChangeArrowheads="1"/>
          </p:cNvSpPr>
          <p:nvPr/>
        </p:nvSpPr>
        <p:spPr bwMode="gray">
          <a:xfrm flipH="1">
            <a:off x="0" y="1357313"/>
            <a:ext cx="5338763" cy="658812"/>
          </a:xfrm>
          <a:prstGeom prst="rect">
            <a:avLst/>
          </a:prstGeom>
          <a:gradFill rotWithShape="1">
            <a:gsLst>
              <a:gs pos="0">
                <a:srgbClr val="83D3FF"/>
              </a:gs>
              <a:gs pos="50000">
                <a:srgbClr val="B5E2FF"/>
              </a:gs>
              <a:gs pos="100000">
                <a:srgbClr val="DBF0FF"/>
              </a:gs>
            </a:gsLst>
            <a:lin ang="108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6150" name="Text Box 30"/>
          <p:cNvSpPr txBox="1">
            <a:spLocks noChangeArrowheads="1"/>
          </p:cNvSpPr>
          <p:nvPr/>
        </p:nvSpPr>
        <p:spPr bwMode="gray">
          <a:xfrm>
            <a:off x="142875" y="1466850"/>
            <a:ext cx="4857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800" b="1">
                <a:latin typeface="楷体_GB2312" pitchFamily="49" charset="-122"/>
                <a:ea typeface="楷体_GB2312" pitchFamily="49" charset="-122"/>
              </a:rPr>
              <a:t>（二）推广鉴定工作程序</a:t>
            </a:r>
            <a:endParaRPr lang="en-US" altLang="zh-CN" sz="2800" b="1">
              <a:latin typeface="楷体_GB2312" pitchFamily="49" charset="-122"/>
              <a:ea typeface="楷体_GB2312" pitchFamily="49" charset="-122"/>
            </a:endParaRPr>
          </a:p>
        </p:txBody>
      </p:sp>
      <p:sp>
        <p:nvSpPr>
          <p:cNvPr id="6151" name="Rectangle 8"/>
          <p:cNvSpPr>
            <a:spLocks noChangeArrowheads="1"/>
          </p:cNvSpPr>
          <p:nvPr/>
        </p:nvSpPr>
        <p:spPr bwMode="black">
          <a:xfrm>
            <a:off x="1285875" y="3181350"/>
            <a:ext cx="7215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400">
                <a:latin typeface="楷体_GB2312" pitchFamily="49" charset="-122"/>
                <a:ea typeface="楷体_GB2312" pitchFamily="49" charset="-122"/>
              </a:rPr>
              <a:t>农业部公布《部级农业机械试验鉴定产品种类指南》</a:t>
            </a:r>
            <a:endParaRPr lang="en-US" altLang="zh-CN" sz="2400" b="1">
              <a:solidFill>
                <a:srgbClr val="000000"/>
              </a:solidFill>
              <a:latin typeface="楷体_GB2312" pitchFamily="49" charset="-122"/>
              <a:ea typeface="楷体_GB2312" pitchFamily="49" charset="-122"/>
            </a:endParaRPr>
          </a:p>
        </p:txBody>
      </p:sp>
      <p:grpSp>
        <p:nvGrpSpPr>
          <p:cNvPr id="6152" name="Group 94"/>
          <p:cNvGrpSpPr>
            <a:grpSpLocks/>
          </p:cNvGrpSpPr>
          <p:nvPr/>
        </p:nvGrpSpPr>
        <p:grpSpPr bwMode="auto">
          <a:xfrm>
            <a:off x="928688" y="3321050"/>
            <a:ext cx="250825" cy="250825"/>
            <a:chOff x="2543" y="1006"/>
            <a:chExt cx="416" cy="416"/>
          </a:xfrm>
        </p:grpSpPr>
        <p:sp>
          <p:nvSpPr>
            <p:cNvPr id="31" name="Oval 52"/>
            <p:cNvSpPr>
              <a:spLocks noChangeArrowheads="1"/>
            </p:cNvSpPr>
            <p:nvPr/>
          </p:nvSpPr>
          <p:spPr bwMode="gray">
            <a:xfrm>
              <a:off x="2543"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rgbClr val="4D4D4D">
                  <a:alpha val="50000"/>
                </a:srgbClr>
              </a:outerShdw>
            </a:effectLst>
          </p:spPr>
          <p:txBody>
            <a:bodyPr wrap="none" anchor="ctr"/>
            <a:lstStyle/>
            <a:p>
              <a:pPr>
                <a:defRPr/>
              </a:pPr>
              <a:endParaRPr lang="zh-CN" altLang="en-US" b="1">
                <a:solidFill>
                  <a:srgbClr val="000000"/>
                </a:solidFill>
                <a:ea typeface="+mn-ea"/>
              </a:endParaRPr>
            </a:p>
          </p:txBody>
        </p:sp>
        <p:grpSp>
          <p:nvGrpSpPr>
            <p:cNvPr id="6164" name="Group 53"/>
            <p:cNvGrpSpPr>
              <a:grpSpLocks/>
            </p:cNvGrpSpPr>
            <p:nvPr/>
          </p:nvGrpSpPr>
          <p:grpSpPr bwMode="auto">
            <a:xfrm rot="-2288454">
              <a:off x="2578" y="1034"/>
              <a:ext cx="348" cy="356"/>
              <a:chOff x="887" y="2040"/>
              <a:chExt cx="433" cy="422"/>
            </a:xfrm>
          </p:grpSpPr>
          <p:pic>
            <p:nvPicPr>
              <p:cNvPr id="6166" name="Picture 54"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Oval 55"/>
              <p:cNvSpPr>
                <a:spLocks noChangeArrowheads="1"/>
              </p:cNvSpPr>
              <p:nvPr/>
            </p:nvSpPr>
            <p:spPr bwMode="gray">
              <a:xfrm>
                <a:off x="887" y="2040"/>
                <a:ext cx="433" cy="422"/>
              </a:xfrm>
              <a:prstGeom prst="ellipse">
                <a:avLst/>
              </a:prstGeom>
              <a:gradFill rotWithShape="1">
                <a:gsLst>
                  <a:gs pos="0">
                    <a:srgbClr val="3CC2B5">
                      <a:gamma/>
                      <a:shade val="34902"/>
                      <a:invGamma/>
                      <a:alpha val="89999"/>
                    </a:srgbClr>
                  </a:gs>
                  <a:gs pos="50000">
                    <a:srgbClr val="3CC2B5">
                      <a:alpha val="75000"/>
                    </a:srgbClr>
                  </a:gs>
                  <a:gs pos="100000">
                    <a:srgbClr val="3CC2B5">
                      <a:gamma/>
                      <a:shade val="34902"/>
                      <a:invGamma/>
                      <a:alpha val="89999"/>
                    </a:srgbClr>
                  </a:gs>
                </a:gsLst>
                <a:lin ang="18900000" scaled="1"/>
              </a:gradFill>
              <a:ln w="9525" algn="ctr">
                <a:noFill/>
                <a:round/>
                <a:headEnd/>
                <a:tailEnd/>
              </a:ln>
              <a:effectLst/>
            </p:spPr>
            <p:txBody>
              <a:bodyPr wrap="none" anchor="ctr"/>
              <a:lstStyle/>
              <a:p>
                <a:pPr>
                  <a:defRPr/>
                </a:pPr>
                <a:endParaRPr lang="zh-CN" altLang="en-US" b="1">
                  <a:solidFill>
                    <a:srgbClr val="000000"/>
                  </a:solidFill>
                  <a:ea typeface="+mn-ea"/>
                </a:endParaRPr>
              </a:p>
            </p:txBody>
          </p:sp>
          <p:pic>
            <p:nvPicPr>
              <p:cNvPr id="6170" name="Picture 5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65" name="Picture 57"/>
            <p:cNvPicPr>
              <a:picLocks noChangeAspect="1" noChangeArrowheads="1"/>
            </p:cNvPicPr>
            <p:nvPr/>
          </p:nvPicPr>
          <p:blipFill>
            <a:blip r:embed="rId4" cstate="print">
              <a:extLst>
                <a:ext uri="{28A0092B-C50C-407E-A947-70E740481C1C}">
                  <a14:useLocalDpi xmlns:a14="http://schemas.microsoft.com/office/drawing/2010/main" val="0"/>
                </a:ext>
              </a:extLst>
            </a:blip>
            <a:srcRect l="12015" t="9302" r="12404" b="12598"/>
            <a:stretch>
              <a:fillRect/>
            </a:stretch>
          </p:blipFill>
          <p:spPr bwMode="gray">
            <a:xfrm>
              <a:off x="2570" y="1020"/>
              <a:ext cx="35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53" name="Rectangle 8"/>
          <p:cNvSpPr>
            <a:spLocks noChangeArrowheads="1"/>
          </p:cNvSpPr>
          <p:nvPr/>
        </p:nvSpPr>
        <p:spPr bwMode="black">
          <a:xfrm>
            <a:off x="1285875" y="3967163"/>
            <a:ext cx="72151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400">
                <a:latin typeface="楷体_GB2312" pitchFamily="49" charset="-122"/>
                <a:ea typeface="楷体_GB2312" pitchFamily="49" charset="-122"/>
              </a:rPr>
              <a:t>省级农机化主管部门公布《省级农业机械试验鉴定</a:t>
            </a:r>
            <a:endParaRPr lang="en-US" altLang="zh-CN" sz="2400">
              <a:latin typeface="楷体_GB2312" pitchFamily="49" charset="-122"/>
              <a:ea typeface="楷体_GB2312" pitchFamily="49" charset="-122"/>
            </a:endParaRPr>
          </a:p>
          <a:p>
            <a:r>
              <a:rPr lang="zh-CN" altLang="en-US" sz="2400">
                <a:latin typeface="楷体_GB2312" pitchFamily="49" charset="-122"/>
                <a:ea typeface="楷体_GB2312" pitchFamily="49" charset="-122"/>
              </a:rPr>
              <a:t>产品种类指南》</a:t>
            </a:r>
            <a:endParaRPr lang="en-US" altLang="zh-CN" sz="2400" b="1">
              <a:solidFill>
                <a:srgbClr val="000000"/>
              </a:solidFill>
              <a:latin typeface="楷体_GB2312" pitchFamily="49" charset="-122"/>
              <a:ea typeface="楷体_GB2312" pitchFamily="49" charset="-122"/>
            </a:endParaRPr>
          </a:p>
        </p:txBody>
      </p:sp>
      <p:grpSp>
        <p:nvGrpSpPr>
          <p:cNvPr id="6154" name="Group 94"/>
          <p:cNvGrpSpPr>
            <a:grpSpLocks/>
          </p:cNvGrpSpPr>
          <p:nvPr/>
        </p:nvGrpSpPr>
        <p:grpSpPr bwMode="auto">
          <a:xfrm>
            <a:off x="928688" y="4071938"/>
            <a:ext cx="250825" cy="250825"/>
            <a:chOff x="2543" y="1006"/>
            <a:chExt cx="416" cy="416"/>
          </a:xfrm>
        </p:grpSpPr>
        <p:sp>
          <p:nvSpPr>
            <p:cNvPr id="46" name="Oval 52"/>
            <p:cNvSpPr>
              <a:spLocks noChangeArrowheads="1"/>
            </p:cNvSpPr>
            <p:nvPr/>
          </p:nvSpPr>
          <p:spPr bwMode="gray">
            <a:xfrm>
              <a:off x="2543"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rgbClr val="4D4D4D">
                  <a:alpha val="50000"/>
                </a:srgbClr>
              </a:outerShdw>
            </a:effectLst>
          </p:spPr>
          <p:txBody>
            <a:bodyPr wrap="none" anchor="ctr"/>
            <a:lstStyle/>
            <a:p>
              <a:pPr>
                <a:defRPr/>
              </a:pPr>
              <a:endParaRPr lang="zh-CN" altLang="en-US" b="1">
                <a:solidFill>
                  <a:srgbClr val="000000"/>
                </a:solidFill>
                <a:ea typeface="+mn-ea"/>
              </a:endParaRPr>
            </a:p>
          </p:txBody>
        </p:sp>
        <p:grpSp>
          <p:nvGrpSpPr>
            <p:cNvPr id="6156" name="Group 53"/>
            <p:cNvGrpSpPr>
              <a:grpSpLocks/>
            </p:cNvGrpSpPr>
            <p:nvPr/>
          </p:nvGrpSpPr>
          <p:grpSpPr bwMode="auto">
            <a:xfrm rot="-2288454">
              <a:off x="2578" y="1034"/>
              <a:ext cx="348" cy="356"/>
              <a:chOff x="887" y="2040"/>
              <a:chExt cx="433" cy="422"/>
            </a:xfrm>
          </p:grpSpPr>
          <p:pic>
            <p:nvPicPr>
              <p:cNvPr id="6158" name="Picture 54"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Oval 55"/>
              <p:cNvSpPr>
                <a:spLocks noChangeArrowheads="1"/>
              </p:cNvSpPr>
              <p:nvPr/>
            </p:nvSpPr>
            <p:spPr bwMode="gray">
              <a:xfrm>
                <a:off x="887" y="2040"/>
                <a:ext cx="433" cy="422"/>
              </a:xfrm>
              <a:prstGeom prst="ellipse">
                <a:avLst/>
              </a:prstGeom>
              <a:gradFill rotWithShape="1">
                <a:gsLst>
                  <a:gs pos="0">
                    <a:srgbClr val="3CC2B5">
                      <a:gamma/>
                      <a:shade val="34902"/>
                      <a:invGamma/>
                      <a:alpha val="89999"/>
                    </a:srgbClr>
                  </a:gs>
                  <a:gs pos="50000">
                    <a:srgbClr val="3CC2B5">
                      <a:alpha val="75000"/>
                    </a:srgbClr>
                  </a:gs>
                  <a:gs pos="100000">
                    <a:srgbClr val="3CC2B5">
                      <a:gamma/>
                      <a:shade val="34902"/>
                      <a:invGamma/>
                      <a:alpha val="89999"/>
                    </a:srgbClr>
                  </a:gs>
                </a:gsLst>
                <a:lin ang="18900000" scaled="1"/>
              </a:gradFill>
              <a:ln w="9525" algn="ctr">
                <a:noFill/>
                <a:round/>
                <a:headEnd/>
                <a:tailEnd/>
              </a:ln>
              <a:effectLst/>
            </p:spPr>
            <p:txBody>
              <a:bodyPr wrap="none" anchor="ctr"/>
              <a:lstStyle/>
              <a:p>
                <a:pPr>
                  <a:defRPr/>
                </a:pPr>
                <a:endParaRPr lang="zh-CN" altLang="en-US" b="1">
                  <a:solidFill>
                    <a:srgbClr val="000000"/>
                  </a:solidFill>
                  <a:ea typeface="+mn-ea"/>
                </a:endParaRPr>
              </a:p>
            </p:txBody>
          </p:sp>
          <p:pic>
            <p:nvPicPr>
              <p:cNvPr id="6162" name="Picture 5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57" name="Picture 57"/>
            <p:cNvPicPr>
              <a:picLocks noChangeAspect="1" noChangeArrowheads="1"/>
            </p:cNvPicPr>
            <p:nvPr/>
          </p:nvPicPr>
          <p:blipFill>
            <a:blip r:embed="rId4" cstate="print">
              <a:extLst>
                <a:ext uri="{28A0092B-C50C-407E-A947-70E740481C1C}">
                  <a14:useLocalDpi xmlns:a14="http://schemas.microsoft.com/office/drawing/2010/main" val="0"/>
                </a:ext>
              </a:extLst>
            </a:blip>
            <a:srcRect l="12015" t="9302" r="12404" b="12598"/>
            <a:stretch>
              <a:fillRect/>
            </a:stretch>
          </p:blipFill>
          <p:spPr bwMode="gray">
            <a:xfrm>
              <a:off x="2570" y="1020"/>
              <a:ext cx="35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71438" y="428625"/>
            <a:ext cx="8229601" cy="806450"/>
          </a:xfrm>
          <a:prstGeom prst="rect">
            <a:avLst/>
          </a:prstGeom>
          <a:noFill/>
          <a:ln w="9525">
            <a:noFill/>
            <a:miter lim="800000"/>
            <a:headEnd/>
            <a:tailEnd/>
          </a:ln>
        </p:spPr>
        <p:txBody>
          <a:bodyPr anchor="ctr"/>
          <a:lstStyle/>
          <a:p>
            <a:pPr>
              <a:defRPr/>
            </a:pPr>
            <a:r>
              <a:rPr lang="zh-CN" altLang="en-US" sz="3600" kern="0" dirty="0">
                <a:solidFill>
                  <a:schemeClr val="tx2"/>
                </a:solidFill>
                <a:latin typeface="华文中宋" pitchFamily="2" charset="-122"/>
                <a:ea typeface="华文中宋" pitchFamily="2" charset="-122"/>
                <a:cs typeface="+mj-cs"/>
              </a:rPr>
              <a:t>    三</a:t>
            </a:r>
            <a:r>
              <a:rPr lang="zh-CN" altLang="en-US" sz="3600" kern="0" dirty="0">
                <a:solidFill>
                  <a:schemeClr val="tx2"/>
                </a:solidFill>
                <a:latin typeface="华文中宋" pitchFamily="2" charset="-122"/>
                <a:ea typeface="华文中宋" pitchFamily="2" charset="-122"/>
                <a:cs typeface="+mj-cs"/>
              </a:rPr>
              <a:t>、购机补贴政策</a:t>
            </a:r>
            <a:endParaRPr lang="zh-CN" altLang="en-US" sz="3600" kern="0" dirty="0">
              <a:solidFill>
                <a:schemeClr val="tx2"/>
              </a:solidFill>
              <a:latin typeface="华文中宋" pitchFamily="2" charset="-122"/>
              <a:ea typeface="华文中宋" pitchFamily="2" charset="-122"/>
              <a:cs typeface="+mj-cs"/>
            </a:endParaRPr>
          </a:p>
        </p:txBody>
      </p:sp>
      <p:cxnSp>
        <p:nvCxnSpPr>
          <p:cNvPr id="9" name="直接连接符 8"/>
          <p:cNvCxnSpPr/>
          <p:nvPr/>
        </p:nvCxnSpPr>
        <p:spPr>
          <a:xfrm>
            <a:off x="0" y="1285875"/>
            <a:ext cx="9144000" cy="1588"/>
          </a:xfrm>
          <a:prstGeom prst="line">
            <a:avLst/>
          </a:prstGeom>
          <a:ln/>
        </p:spPr>
        <p:style>
          <a:lnRef idx="1">
            <a:schemeClr val="accent2"/>
          </a:lnRef>
          <a:fillRef idx="0">
            <a:schemeClr val="accent2"/>
          </a:fillRef>
          <a:effectRef idx="0">
            <a:schemeClr val="accent2"/>
          </a:effectRef>
          <a:fontRef idx="minor">
            <a:schemeClr val="tx1"/>
          </a:fontRef>
        </p:style>
      </p:cxnSp>
      <p:sp>
        <p:nvSpPr>
          <p:cNvPr id="43012" name="Rectangle 3"/>
          <p:cNvSpPr>
            <a:spLocks noChangeArrowheads="1"/>
          </p:cNvSpPr>
          <p:nvPr/>
        </p:nvSpPr>
        <p:spPr bwMode="gray">
          <a:xfrm flipH="1">
            <a:off x="0" y="1357313"/>
            <a:ext cx="7143750" cy="658812"/>
          </a:xfrm>
          <a:prstGeom prst="rect">
            <a:avLst/>
          </a:prstGeom>
          <a:gradFill rotWithShape="1">
            <a:gsLst>
              <a:gs pos="0">
                <a:srgbClr val="83D3FF"/>
              </a:gs>
              <a:gs pos="50000">
                <a:srgbClr val="B5E2FF"/>
              </a:gs>
              <a:gs pos="100000">
                <a:srgbClr val="DBF0FF"/>
              </a:gs>
            </a:gsLst>
            <a:lin ang="108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43013" name="Text Box 30"/>
          <p:cNvSpPr txBox="1">
            <a:spLocks noChangeArrowheads="1"/>
          </p:cNvSpPr>
          <p:nvPr/>
        </p:nvSpPr>
        <p:spPr bwMode="gray">
          <a:xfrm>
            <a:off x="142875" y="1404938"/>
            <a:ext cx="7000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800" b="1">
                <a:latin typeface="楷体_GB2312" pitchFamily="49" charset="-122"/>
                <a:ea typeface="楷体_GB2312" pitchFamily="49" charset="-122"/>
                <a:sym typeface="Times New Roman" pitchFamily="18" charset="0"/>
              </a:rPr>
              <a:t>（三）几个注意事项</a:t>
            </a:r>
            <a:endParaRPr lang="en-US" altLang="zh-CN" sz="2800" b="1">
              <a:latin typeface="楷体_GB2312" pitchFamily="49" charset="-122"/>
              <a:ea typeface="楷体_GB2312" pitchFamily="49" charset="-122"/>
              <a:sym typeface="Times New Roman" pitchFamily="18" charset="0"/>
            </a:endParaRPr>
          </a:p>
        </p:txBody>
      </p:sp>
      <p:sp>
        <p:nvSpPr>
          <p:cNvPr id="23" name="Rectangle 3"/>
          <p:cNvSpPr txBox="1">
            <a:spLocks noChangeArrowheads="1"/>
          </p:cNvSpPr>
          <p:nvPr/>
        </p:nvSpPr>
        <p:spPr bwMode="auto">
          <a:xfrm>
            <a:off x="642938" y="3786188"/>
            <a:ext cx="8229600" cy="3571875"/>
          </a:xfrm>
          <a:prstGeom prst="rect">
            <a:avLst/>
          </a:prstGeom>
          <a:noFill/>
          <a:ln w="9525">
            <a:noFill/>
            <a:miter lim="800000"/>
            <a:headEnd/>
            <a:tailEnd/>
          </a:ln>
        </p:spPr>
        <p:txBody>
          <a:bodyPr/>
          <a:lstStyle/>
          <a:p>
            <a:pPr marL="342900" indent="-342900">
              <a:lnSpc>
                <a:spcPct val="125000"/>
              </a:lnSpc>
              <a:spcBef>
                <a:spcPct val="20000"/>
              </a:spcBef>
              <a:defRPr/>
            </a:pPr>
            <a:r>
              <a:rPr lang="zh-CN" altLang="en-US" sz="2400" b="1" kern="0">
                <a:latin typeface="楷体_GB2312" pitchFamily="49" charset="-122"/>
                <a:ea typeface="楷体_GB2312" pitchFamily="49" charset="-122"/>
              </a:rPr>
              <a:t> </a:t>
            </a:r>
            <a:r>
              <a:rPr lang="zh-CN" altLang="en-US" sz="2000" kern="0">
                <a:latin typeface="仿宋_GB2312" pitchFamily="49" charset="-122"/>
                <a:ea typeface="仿宋_GB2312" pitchFamily="49" charset="-122"/>
              </a:rPr>
              <a:t> </a:t>
            </a:r>
            <a:endParaRPr lang="en-US" altLang="zh-CN" sz="2000" kern="0">
              <a:latin typeface="仿宋_GB2312" pitchFamily="49" charset="-122"/>
              <a:ea typeface="仿宋_GB2312" pitchFamily="49" charset="-122"/>
            </a:endParaRPr>
          </a:p>
          <a:p>
            <a:pPr marL="342900" indent="-342900">
              <a:lnSpc>
                <a:spcPct val="125000"/>
              </a:lnSpc>
              <a:spcBef>
                <a:spcPct val="20000"/>
              </a:spcBef>
              <a:defRPr/>
            </a:pPr>
            <a:r>
              <a:rPr lang="zh-CN" altLang="en-US" sz="2000" kern="0">
                <a:latin typeface="仿宋_GB2312" pitchFamily="49" charset="-122"/>
                <a:ea typeface="仿宋_GB2312" pitchFamily="49" charset="-122"/>
              </a:rPr>
              <a:t>   </a:t>
            </a:r>
            <a:endParaRPr lang="en-US" altLang="zh-CN" sz="2400" kern="0">
              <a:latin typeface="仿宋_GB2312" pitchFamily="49" charset="-122"/>
              <a:ea typeface="仿宋_GB2312" pitchFamily="49" charset="-122"/>
            </a:endParaRPr>
          </a:p>
          <a:p>
            <a:pPr marL="342900" indent="-342900">
              <a:lnSpc>
                <a:spcPct val="125000"/>
              </a:lnSpc>
              <a:spcBef>
                <a:spcPct val="20000"/>
              </a:spcBef>
              <a:defRPr/>
            </a:pPr>
            <a:r>
              <a:rPr lang="en-US" altLang="zh-CN" sz="2000" kern="0">
                <a:latin typeface="仿宋_GB2312" pitchFamily="49" charset="-122"/>
                <a:ea typeface="仿宋_GB2312" pitchFamily="49" charset="-122"/>
              </a:rPr>
              <a:t>    </a:t>
            </a:r>
            <a:endParaRPr lang="zh-CN" altLang="en-US" sz="2000" kern="0" dirty="0">
              <a:solidFill>
                <a:schemeClr val="hlink"/>
              </a:solidFill>
              <a:latin typeface="仿宋_GB2312" pitchFamily="49" charset="-122"/>
              <a:ea typeface="仿宋_GB2312" pitchFamily="49" charset="-122"/>
              <a:sym typeface="Arial" charset="0"/>
            </a:endParaRPr>
          </a:p>
        </p:txBody>
      </p:sp>
      <p:sp>
        <p:nvSpPr>
          <p:cNvPr id="52" name="Rectangle 3"/>
          <p:cNvSpPr txBox="1">
            <a:spLocks noChangeArrowheads="1"/>
          </p:cNvSpPr>
          <p:nvPr/>
        </p:nvSpPr>
        <p:spPr bwMode="auto">
          <a:xfrm>
            <a:off x="285750" y="2214563"/>
            <a:ext cx="8229600" cy="3071812"/>
          </a:xfrm>
          <a:prstGeom prst="rect">
            <a:avLst/>
          </a:prstGeom>
          <a:noFill/>
          <a:ln w="9525">
            <a:noFill/>
            <a:miter lim="800000"/>
            <a:headEnd/>
            <a:tailEnd/>
          </a:ln>
        </p:spPr>
        <p:txBody>
          <a:bodyPr/>
          <a:lstStyle/>
          <a:p>
            <a:pPr lvl="1">
              <a:lnSpc>
                <a:spcPct val="150000"/>
              </a:lnSpc>
              <a:defRPr/>
            </a:pPr>
            <a:r>
              <a:rPr lang="zh-CN" altLang="en-US" sz="2000" kern="0" dirty="0">
                <a:latin typeface="楷体_GB2312" pitchFamily="49" charset="-122"/>
                <a:ea typeface="楷体_GB2312" pitchFamily="49" charset="-122"/>
              </a:rPr>
              <a:t>    </a:t>
            </a:r>
            <a:r>
              <a:rPr lang="en-US" altLang="zh-CN" sz="3200" kern="0" dirty="0">
                <a:solidFill>
                  <a:srgbClr val="00B0F0"/>
                </a:solidFill>
                <a:latin typeface="华文新魏" pitchFamily="2" charset="-122"/>
                <a:ea typeface="华文新魏" pitchFamily="2" charset="-122"/>
              </a:rPr>
              <a:t>1</a:t>
            </a:r>
            <a:r>
              <a:rPr lang="zh-CN" altLang="en-US" sz="3200" kern="0" dirty="0">
                <a:solidFill>
                  <a:srgbClr val="00B0F0"/>
                </a:solidFill>
                <a:latin typeface="华文新魏" pitchFamily="2" charset="-122"/>
                <a:ea typeface="华文新魏" pitchFamily="2" charset="-122"/>
              </a:rPr>
              <a:t>、领会</a:t>
            </a:r>
            <a:endParaRPr lang="en-US" altLang="zh-CN" sz="3200" kern="0" dirty="0">
              <a:solidFill>
                <a:srgbClr val="00B0F0"/>
              </a:solidFill>
              <a:latin typeface="华文新魏" pitchFamily="2" charset="-122"/>
              <a:ea typeface="华文新魏" pitchFamily="2" charset="-122"/>
            </a:endParaRPr>
          </a:p>
          <a:p>
            <a:pPr lvl="1">
              <a:lnSpc>
                <a:spcPct val="150000"/>
              </a:lnSpc>
              <a:defRPr/>
            </a:pPr>
            <a:r>
              <a:rPr lang="en-US" altLang="zh-CN" sz="3200" kern="0" dirty="0">
                <a:solidFill>
                  <a:srgbClr val="00B0F0"/>
                </a:solidFill>
                <a:latin typeface="华文新魏" pitchFamily="2" charset="-122"/>
                <a:ea typeface="华文新魏" pitchFamily="2" charset="-122"/>
              </a:rPr>
              <a:t>     2</a:t>
            </a:r>
            <a:r>
              <a:rPr lang="zh-CN" altLang="en-US" sz="3200" kern="0" dirty="0">
                <a:solidFill>
                  <a:srgbClr val="00B0F0"/>
                </a:solidFill>
                <a:latin typeface="华文新魏" pitchFamily="2" charset="-122"/>
                <a:ea typeface="华文新魏" pitchFamily="2" charset="-122"/>
              </a:rPr>
              <a:t>、规范</a:t>
            </a:r>
            <a:endParaRPr lang="en-US" altLang="zh-CN" sz="3200" kern="0" dirty="0">
              <a:solidFill>
                <a:srgbClr val="00B0F0"/>
              </a:solidFill>
              <a:latin typeface="华文新魏" pitchFamily="2" charset="-122"/>
              <a:ea typeface="华文新魏" pitchFamily="2" charset="-122"/>
            </a:endParaRPr>
          </a:p>
          <a:p>
            <a:pPr lvl="1">
              <a:lnSpc>
                <a:spcPct val="150000"/>
              </a:lnSpc>
              <a:defRPr/>
            </a:pPr>
            <a:r>
              <a:rPr lang="en-US" altLang="zh-CN" sz="3200" kern="0" dirty="0">
                <a:solidFill>
                  <a:srgbClr val="00B0F0"/>
                </a:solidFill>
                <a:latin typeface="华文新魏" pitchFamily="2" charset="-122"/>
                <a:ea typeface="华文新魏" pitchFamily="2" charset="-122"/>
              </a:rPr>
              <a:t>     3</a:t>
            </a:r>
            <a:r>
              <a:rPr lang="zh-CN" altLang="en-US" sz="3200" kern="0" dirty="0">
                <a:solidFill>
                  <a:srgbClr val="00B0F0"/>
                </a:solidFill>
                <a:latin typeface="华文新魏" pitchFamily="2" charset="-122"/>
                <a:ea typeface="华文新魏" pitchFamily="2" charset="-122"/>
              </a:rPr>
              <a:t>、诚信</a:t>
            </a:r>
            <a:endParaRPr lang="en-US" altLang="zh-CN" sz="3200" kern="0" dirty="0">
              <a:solidFill>
                <a:srgbClr val="00B0F0"/>
              </a:solidFill>
              <a:latin typeface="华文新魏" pitchFamily="2" charset="-122"/>
              <a:ea typeface="华文新魏" pitchFamily="2" charset="-122"/>
            </a:endParaRPr>
          </a:p>
          <a:p>
            <a:pPr lvl="1">
              <a:lnSpc>
                <a:spcPct val="150000"/>
              </a:lnSpc>
              <a:defRPr/>
            </a:pPr>
            <a:r>
              <a:rPr lang="en-US" altLang="zh-CN" sz="3200" kern="0" dirty="0">
                <a:solidFill>
                  <a:srgbClr val="00B0F0"/>
                </a:solidFill>
                <a:latin typeface="华文新魏" pitchFamily="2" charset="-122"/>
                <a:ea typeface="华文新魏" pitchFamily="2" charset="-122"/>
              </a:rPr>
              <a:t>     4</a:t>
            </a:r>
            <a:r>
              <a:rPr lang="zh-CN" altLang="en-US" sz="3200" kern="0" dirty="0">
                <a:solidFill>
                  <a:srgbClr val="00B0F0"/>
                </a:solidFill>
                <a:latin typeface="华文新魏" pitchFamily="2" charset="-122"/>
                <a:ea typeface="华文新魏" pitchFamily="2" charset="-122"/>
              </a:rPr>
              <a:t>、服务</a:t>
            </a:r>
            <a:endParaRPr lang="en-US" altLang="zh-CN" sz="3200" dirty="0">
              <a:solidFill>
                <a:srgbClr val="00B0F0"/>
              </a:solidFill>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71438" y="428625"/>
            <a:ext cx="8229601" cy="806450"/>
          </a:xfrm>
          <a:prstGeom prst="rect">
            <a:avLst/>
          </a:prstGeom>
          <a:noFill/>
          <a:ln w="9525">
            <a:noFill/>
            <a:miter lim="800000"/>
            <a:headEnd/>
            <a:tailEnd/>
          </a:ln>
        </p:spPr>
        <p:txBody>
          <a:bodyPr anchor="ctr"/>
          <a:lstStyle/>
          <a:p>
            <a:pPr>
              <a:defRPr/>
            </a:pPr>
            <a:r>
              <a:rPr lang="zh-CN" altLang="en-US" sz="3600" kern="0" dirty="0">
                <a:solidFill>
                  <a:schemeClr val="tx2"/>
                </a:solidFill>
                <a:latin typeface="华文中宋" pitchFamily="2" charset="-122"/>
                <a:ea typeface="华文中宋" pitchFamily="2" charset="-122"/>
                <a:cs typeface="+mj-cs"/>
              </a:rPr>
              <a:t>    </a:t>
            </a:r>
            <a:r>
              <a:rPr lang="zh-CN" altLang="en-US" sz="3600" kern="0" dirty="0">
                <a:solidFill>
                  <a:schemeClr val="tx2"/>
                </a:solidFill>
                <a:latin typeface="华文中宋" pitchFamily="2" charset="-122"/>
                <a:ea typeface="华文中宋" pitchFamily="2" charset="-122"/>
                <a:cs typeface="+mj-cs"/>
              </a:rPr>
              <a:t>农机推广鉴定培训讲义</a:t>
            </a:r>
            <a:endParaRPr lang="zh-CN" altLang="en-US" sz="3600" kern="0" dirty="0">
              <a:solidFill>
                <a:schemeClr val="tx2"/>
              </a:solidFill>
              <a:latin typeface="华文中宋" pitchFamily="2" charset="-122"/>
              <a:ea typeface="华文中宋" pitchFamily="2" charset="-122"/>
              <a:cs typeface="+mj-cs"/>
            </a:endParaRPr>
          </a:p>
        </p:txBody>
      </p:sp>
      <p:cxnSp>
        <p:nvCxnSpPr>
          <p:cNvPr id="9" name="直接连接符 8"/>
          <p:cNvCxnSpPr/>
          <p:nvPr/>
        </p:nvCxnSpPr>
        <p:spPr>
          <a:xfrm>
            <a:off x="0" y="1285875"/>
            <a:ext cx="9144000" cy="1588"/>
          </a:xfrm>
          <a:prstGeom prst="line">
            <a:avLst/>
          </a:prstGeom>
          <a:ln/>
        </p:spPr>
        <p:style>
          <a:lnRef idx="1">
            <a:schemeClr val="accent2"/>
          </a:lnRef>
          <a:fillRef idx="0">
            <a:schemeClr val="accent2"/>
          </a:fillRef>
          <a:effectRef idx="0">
            <a:schemeClr val="accent2"/>
          </a:effectRef>
          <a:fontRef idx="minor">
            <a:schemeClr val="tx1"/>
          </a:fontRef>
        </p:style>
      </p:cxnSp>
      <p:sp>
        <p:nvSpPr>
          <p:cNvPr id="23" name="Rectangle 3"/>
          <p:cNvSpPr txBox="1">
            <a:spLocks noChangeArrowheads="1"/>
          </p:cNvSpPr>
          <p:nvPr/>
        </p:nvSpPr>
        <p:spPr bwMode="auto">
          <a:xfrm>
            <a:off x="428625" y="2214563"/>
            <a:ext cx="8229600" cy="2643187"/>
          </a:xfrm>
          <a:prstGeom prst="rect">
            <a:avLst/>
          </a:prstGeom>
          <a:noFill/>
          <a:ln w="9525">
            <a:noFill/>
            <a:miter lim="800000"/>
            <a:headEnd/>
            <a:tailEnd/>
          </a:ln>
        </p:spPr>
        <p:txBody>
          <a:bodyPr/>
          <a:lstStyle/>
          <a:p>
            <a:pPr marL="342900" indent="-342900" algn="ctr">
              <a:lnSpc>
                <a:spcPct val="150000"/>
              </a:lnSpc>
              <a:spcBef>
                <a:spcPct val="20000"/>
              </a:spcBef>
              <a:defRPr/>
            </a:pPr>
            <a:r>
              <a:rPr lang="zh-CN" altLang="en-US" sz="6000" kern="0" dirty="0">
                <a:solidFill>
                  <a:srgbClr val="FF0000"/>
                </a:solidFill>
                <a:latin typeface="华文隶书" pitchFamily="2" charset="-122"/>
                <a:ea typeface="华文隶书" pitchFamily="2" charset="-122"/>
              </a:rPr>
              <a:t>  谢谢！</a:t>
            </a:r>
            <a:endParaRPr lang="en-US" altLang="zh-CN" sz="6000" kern="0" dirty="0">
              <a:solidFill>
                <a:srgbClr val="FF0000"/>
              </a:solidFill>
              <a:latin typeface="华文隶书" pitchFamily="2" charset="-122"/>
              <a:ea typeface="华文隶书" pitchFamily="2" charset="-122"/>
            </a:endParaRPr>
          </a:p>
          <a:p>
            <a:pPr marL="342900" indent="-342900" algn="ctr">
              <a:lnSpc>
                <a:spcPct val="150000"/>
              </a:lnSpc>
              <a:spcBef>
                <a:spcPct val="20000"/>
              </a:spcBef>
              <a:defRPr/>
            </a:pPr>
            <a:r>
              <a:rPr lang="en-US" altLang="zh-CN" sz="2800" kern="0" dirty="0">
                <a:solidFill>
                  <a:srgbClr val="FF0000"/>
                </a:solidFill>
                <a:latin typeface="楷体_GB2312" pitchFamily="49" charset="-122"/>
                <a:ea typeface="楷体_GB2312" pitchFamily="49" charset="-122"/>
                <a:sym typeface="Arial" charset="0"/>
              </a:rPr>
              <a:t>2014</a:t>
            </a:r>
            <a:r>
              <a:rPr lang="zh-CN" altLang="en-US" sz="2800" kern="0" dirty="0">
                <a:solidFill>
                  <a:srgbClr val="FF0000"/>
                </a:solidFill>
                <a:latin typeface="楷体_GB2312" pitchFamily="49" charset="-122"/>
                <a:ea typeface="楷体_GB2312" pitchFamily="49" charset="-122"/>
                <a:sym typeface="Arial" charset="0"/>
              </a:rPr>
              <a:t>年</a:t>
            </a:r>
            <a:r>
              <a:rPr lang="en-US" altLang="zh-CN" sz="2800" kern="0" dirty="0">
                <a:solidFill>
                  <a:srgbClr val="FF0000"/>
                </a:solidFill>
                <a:latin typeface="楷体_GB2312" pitchFamily="49" charset="-122"/>
                <a:ea typeface="楷体_GB2312" pitchFamily="49" charset="-122"/>
                <a:sym typeface="Arial" charset="0"/>
              </a:rPr>
              <a:t>12</a:t>
            </a:r>
            <a:r>
              <a:rPr lang="zh-CN" altLang="en-US" sz="2800" kern="0" dirty="0">
                <a:solidFill>
                  <a:srgbClr val="FF0000"/>
                </a:solidFill>
                <a:latin typeface="楷体_GB2312" pitchFamily="49" charset="-122"/>
                <a:ea typeface="楷体_GB2312" pitchFamily="49" charset="-122"/>
                <a:sym typeface="Arial" charset="0"/>
              </a:rPr>
              <a:t>月</a:t>
            </a:r>
            <a:r>
              <a:rPr lang="en-US" altLang="zh-CN" sz="2800" kern="0" dirty="0">
                <a:solidFill>
                  <a:srgbClr val="FF0000"/>
                </a:solidFill>
                <a:latin typeface="楷体_GB2312" pitchFamily="49" charset="-122"/>
                <a:ea typeface="楷体_GB2312" pitchFamily="49" charset="-122"/>
                <a:sym typeface="Arial" charset="0"/>
              </a:rPr>
              <a:t>25</a:t>
            </a:r>
            <a:r>
              <a:rPr lang="zh-CN" altLang="en-US" sz="2800" kern="0" dirty="0">
                <a:solidFill>
                  <a:srgbClr val="FF0000"/>
                </a:solidFill>
                <a:latin typeface="楷体_GB2312" pitchFamily="49" charset="-122"/>
                <a:ea typeface="楷体_GB2312" pitchFamily="49" charset="-122"/>
                <a:sym typeface="Arial" charset="0"/>
              </a:rPr>
              <a:t>日</a:t>
            </a:r>
            <a:endParaRPr lang="zh-CN" altLang="en-US" sz="2800" kern="0" dirty="0">
              <a:solidFill>
                <a:srgbClr val="FF0000"/>
              </a:solidFill>
              <a:latin typeface="楷体_GB2312" pitchFamily="49" charset="-122"/>
              <a:ea typeface="楷体_GB2312" pitchFamily="49" charset="-122"/>
              <a:sym typeface="Arial" charset="0"/>
            </a:endParaRPr>
          </a:p>
        </p:txBody>
      </p:sp>
      <p:sp>
        <p:nvSpPr>
          <p:cNvPr id="52" name="Rectangle 3"/>
          <p:cNvSpPr txBox="1">
            <a:spLocks noChangeArrowheads="1"/>
          </p:cNvSpPr>
          <p:nvPr/>
        </p:nvSpPr>
        <p:spPr bwMode="auto">
          <a:xfrm>
            <a:off x="285750" y="2428875"/>
            <a:ext cx="8229600" cy="3071813"/>
          </a:xfrm>
          <a:prstGeom prst="rect">
            <a:avLst/>
          </a:prstGeom>
          <a:noFill/>
          <a:ln w="9525">
            <a:noFill/>
            <a:miter lim="800000"/>
            <a:headEnd/>
            <a:tailEnd/>
          </a:ln>
        </p:spPr>
        <p:txBody>
          <a:bodyPr/>
          <a:lstStyle/>
          <a:p>
            <a:pPr lvl="1">
              <a:lnSpc>
                <a:spcPct val="150000"/>
              </a:lnSpc>
              <a:defRPr/>
            </a:pPr>
            <a:endParaRPr lang="en-US" altLang="zh-CN" sz="2000" dirty="0">
              <a:latin typeface="楷体_GB2312" pitchFamily="49" charset="-122"/>
              <a:ea typeface="楷体_GB2312" pitchFamily="49" charset="-122"/>
            </a:endParaRPr>
          </a:p>
          <a:p>
            <a:pPr lvl="1">
              <a:lnSpc>
                <a:spcPct val="150000"/>
              </a:lnSpc>
              <a:defRPr/>
            </a:pPr>
            <a:endParaRPr lang="zh-CN" altLang="en-US" sz="2000" dirty="0">
              <a:latin typeface="楷体_GB2312" pitchFamily="49" charset="-122"/>
              <a:ea typeface="楷体_GB2312" pitchFamily="49" charset="-122"/>
            </a:endParaRPr>
          </a:p>
          <a:p>
            <a:pPr>
              <a:lnSpc>
                <a:spcPct val="150000"/>
              </a:lnSpc>
              <a:defRPr/>
            </a:pPr>
            <a:r>
              <a:rPr lang="zh-CN" altLang="en-US" sz="2000" dirty="0">
                <a:latin typeface="楷体_GB2312" pitchFamily="49" charset="-122"/>
                <a:ea typeface="楷体_GB2312" pitchFamily="49" charset="-122"/>
              </a:rPr>
              <a:t>　　</a:t>
            </a:r>
          </a:p>
          <a:p>
            <a:pPr marL="342900" indent="-342900">
              <a:lnSpc>
                <a:spcPct val="150000"/>
              </a:lnSpc>
              <a:spcBef>
                <a:spcPts val="0"/>
              </a:spcBef>
              <a:defRPr/>
            </a:pPr>
            <a:endParaRPr lang="zh-CN" altLang="en-US" sz="2400" kern="0" dirty="0">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642938" y="2214563"/>
            <a:ext cx="8229600" cy="642937"/>
          </a:xfrm>
        </p:spPr>
        <p:txBody>
          <a:bodyPr/>
          <a:lstStyle/>
          <a:p>
            <a:pPr eaLnBrk="1" hangingPunct="1">
              <a:lnSpc>
                <a:spcPct val="125000"/>
              </a:lnSpc>
              <a:buFontTx/>
              <a:buNone/>
            </a:pPr>
            <a:r>
              <a:rPr lang="zh-CN" altLang="en-US" sz="2400" b="1" smtClean="0">
                <a:latin typeface="楷体_GB2312" pitchFamily="49" charset="-122"/>
                <a:ea typeface="楷体_GB2312" pitchFamily="49" charset="-122"/>
              </a:rPr>
              <a:t>2</a:t>
            </a:r>
            <a:r>
              <a:rPr lang="en-US" altLang="zh-CN" sz="2400" b="1" smtClean="0">
                <a:latin typeface="楷体_GB2312" pitchFamily="49" charset="-122"/>
                <a:ea typeface="楷体_GB2312" pitchFamily="49" charset="-122"/>
              </a:rPr>
              <a:t>.</a:t>
            </a:r>
            <a:r>
              <a:rPr lang="zh-CN" altLang="en-US" sz="2400" b="1" smtClean="0">
                <a:latin typeface="楷体_GB2312" pitchFamily="49" charset="-122"/>
                <a:ea typeface="楷体_GB2312" pitchFamily="49" charset="-122"/>
              </a:rPr>
              <a:t>部级和省级推广鉴定的关系</a:t>
            </a:r>
          </a:p>
          <a:p>
            <a:pPr eaLnBrk="1" hangingPunct="1">
              <a:lnSpc>
                <a:spcPct val="125000"/>
              </a:lnSpc>
              <a:buFontTx/>
              <a:buNone/>
            </a:pPr>
            <a:endParaRPr lang="en-US" altLang="zh-CN" sz="2400" smtClean="0">
              <a:latin typeface="楷体_GB2312" pitchFamily="49" charset="-122"/>
              <a:ea typeface="楷体_GB2312" pitchFamily="49" charset="-122"/>
            </a:endParaRPr>
          </a:p>
          <a:p>
            <a:pPr eaLnBrk="1" hangingPunct="1">
              <a:lnSpc>
                <a:spcPct val="125000"/>
              </a:lnSpc>
              <a:buFontTx/>
              <a:buNone/>
            </a:pPr>
            <a:endParaRPr lang="en-US" altLang="zh-CN" sz="2400" smtClean="0">
              <a:latin typeface="宋体" charset="-122"/>
            </a:endParaRPr>
          </a:p>
          <a:p>
            <a:pPr eaLnBrk="1" hangingPunct="1">
              <a:lnSpc>
                <a:spcPct val="125000"/>
              </a:lnSpc>
              <a:buFontTx/>
              <a:buNone/>
            </a:pPr>
            <a:r>
              <a:rPr lang="zh-CN" altLang="en-US" sz="2000" smtClean="0">
                <a:latin typeface="仿宋_GB2312" pitchFamily="49" charset="-122"/>
                <a:ea typeface="仿宋_GB2312" pitchFamily="49" charset="-122"/>
              </a:rPr>
              <a:t>   </a:t>
            </a:r>
            <a:endParaRPr lang="en-US" altLang="zh-CN" sz="2000" smtClean="0">
              <a:latin typeface="仿宋_GB2312" pitchFamily="49" charset="-122"/>
              <a:ea typeface="仿宋_GB2312" pitchFamily="49" charset="-122"/>
            </a:endParaRPr>
          </a:p>
          <a:p>
            <a:pPr eaLnBrk="1" hangingPunct="1">
              <a:lnSpc>
                <a:spcPct val="125000"/>
              </a:lnSpc>
              <a:buFontTx/>
              <a:buNone/>
            </a:pPr>
            <a:r>
              <a:rPr lang="zh-CN" altLang="en-US" sz="2000" smtClean="0">
                <a:latin typeface="仿宋_GB2312" pitchFamily="49" charset="-122"/>
                <a:ea typeface="仿宋_GB2312" pitchFamily="49" charset="-122"/>
              </a:rPr>
              <a:t>   </a:t>
            </a:r>
            <a:endParaRPr lang="en-US" altLang="zh-CN" sz="2400" smtClean="0">
              <a:latin typeface="仿宋_GB2312" pitchFamily="49" charset="-122"/>
              <a:ea typeface="仿宋_GB2312" pitchFamily="49" charset="-122"/>
            </a:endParaRPr>
          </a:p>
          <a:p>
            <a:pPr eaLnBrk="1" hangingPunct="1">
              <a:lnSpc>
                <a:spcPct val="125000"/>
              </a:lnSpc>
              <a:buFontTx/>
              <a:buNone/>
            </a:pPr>
            <a:r>
              <a:rPr lang="en-US" altLang="zh-CN" sz="2000" smtClean="0">
                <a:latin typeface="仿宋_GB2312" pitchFamily="49" charset="-122"/>
                <a:ea typeface="仿宋_GB2312" pitchFamily="49" charset="-122"/>
              </a:rPr>
              <a:t>    </a:t>
            </a:r>
            <a:endParaRPr lang="zh-CN" altLang="en-US" sz="2000" smtClean="0">
              <a:solidFill>
                <a:schemeClr val="hlink"/>
              </a:solidFill>
              <a:latin typeface="仿宋_GB2312" pitchFamily="49" charset="-122"/>
              <a:ea typeface="仿宋_GB2312" pitchFamily="49" charset="-122"/>
              <a:sym typeface="Arial" charset="0"/>
            </a:endParaRPr>
          </a:p>
        </p:txBody>
      </p:sp>
      <p:sp>
        <p:nvSpPr>
          <p:cNvPr id="8" name="Rectangle 2"/>
          <p:cNvSpPr txBox="1">
            <a:spLocks noChangeArrowheads="1"/>
          </p:cNvSpPr>
          <p:nvPr/>
        </p:nvSpPr>
        <p:spPr bwMode="auto">
          <a:xfrm>
            <a:off x="-71438" y="428625"/>
            <a:ext cx="8229601" cy="806450"/>
          </a:xfrm>
          <a:prstGeom prst="rect">
            <a:avLst/>
          </a:prstGeom>
          <a:noFill/>
          <a:ln w="9525">
            <a:noFill/>
            <a:miter lim="800000"/>
            <a:headEnd/>
            <a:tailEnd/>
          </a:ln>
        </p:spPr>
        <p:txBody>
          <a:bodyPr anchor="ctr"/>
          <a:lstStyle/>
          <a:p>
            <a:pPr>
              <a:defRPr/>
            </a:pPr>
            <a:r>
              <a:rPr lang="zh-CN" altLang="en-US" sz="3200" kern="0">
                <a:solidFill>
                  <a:schemeClr val="tx2"/>
                </a:solidFill>
                <a:latin typeface="+mj-lt"/>
                <a:ea typeface="+mj-ea"/>
                <a:cs typeface="+mj-cs"/>
              </a:rPr>
              <a:t>      </a:t>
            </a:r>
            <a:r>
              <a:rPr lang="zh-CN" altLang="en-US" sz="3600" kern="0">
                <a:solidFill>
                  <a:schemeClr val="tx2"/>
                </a:solidFill>
                <a:latin typeface="华文中宋" pitchFamily="2" charset="-122"/>
                <a:ea typeface="华文中宋" pitchFamily="2" charset="-122"/>
                <a:cs typeface="+mj-cs"/>
              </a:rPr>
              <a:t>一、农机推广鉴定</a:t>
            </a:r>
            <a:endParaRPr lang="zh-CN" altLang="en-US" sz="3600" kern="0" dirty="0">
              <a:solidFill>
                <a:schemeClr val="tx2"/>
              </a:solidFill>
              <a:latin typeface="华文中宋" pitchFamily="2" charset="-122"/>
              <a:ea typeface="华文中宋" pitchFamily="2" charset="-122"/>
              <a:cs typeface="+mj-cs"/>
            </a:endParaRPr>
          </a:p>
        </p:txBody>
      </p:sp>
      <p:cxnSp>
        <p:nvCxnSpPr>
          <p:cNvPr id="9" name="直接连接符 8"/>
          <p:cNvCxnSpPr/>
          <p:nvPr/>
        </p:nvCxnSpPr>
        <p:spPr>
          <a:xfrm>
            <a:off x="0" y="1285875"/>
            <a:ext cx="9144000" cy="1588"/>
          </a:xfrm>
          <a:prstGeom prst="line">
            <a:avLst/>
          </a:prstGeom>
          <a:ln/>
        </p:spPr>
        <p:style>
          <a:lnRef idx="1">
            <a:schemeClr val="accent2"/>
          </a:lnRef>
          <a:fillRef idx="0">
            <a:schemeClr val="accent2"/>
          </a:fillRef>
          <a:effectRef idx="0">
            <a:schemeClr val="accent2"/>
          </a:effectRef>
          <a:fontRef idx="minor">
            <a:schemeClr val="tx1"/>
          </a:fontRef>
        </p:style>
      </p:cxnSp>
      <p:sp>
        <p:nvSpPr>
          <p:cNvPr id="7173" name="Rectangle 3"/>
          <p:cNvSpPr>
            <a:spLocks noChangeArrowheads="1"/>
          </p:cNvSpPr>
          <p:nvPr/>
        </p:nvSpPr>
        <p:spPr bwMode="gray">
          <a:xfrm flipH="1">
            <a:off x="0" y="1357313"/>
            <a:ext cx="5338763" cy="658812"/>
          </a:xfrm>
          <a:prstGeom prst="rect">
            <a:avLst/>
          </a:prstGeom>
          <a:gradFill rotWithShape="1">
            <a:gsLst>
              <a:gs pos="0">
                <a:srgbClr val="83D3FF"/>
              </a:gs>
              <a:gs pos="50000">
                <a:srgbClr val="B5E2FF"/>
              </a:gs>
              <a:gs pos="100000">
                <a:srgbClr val="DBF0FF"/>
              </a:gs>
            </a:gsLst>
            <a:lin ang="108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7174" name="Text Box 30"/>
          <p:cNvSpPr txBox="1">
            <a:spLocks noChangeArrowheads="1"/>
          </p:cNvSpPr>
          <p:nvPr/>
        </p:nvSpPr>
        <p:spPr bwMode="gray">
          <a:xfrm>
            <a:off x="142875" y="1466850"/>
            <a:ext cx="4857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800" b="1">
                <a:latin typeface="楷体_GB2312" pitchFamily="49" charset="-122"/>
                <a:ea typeface="楷体_GB2312" pitchFamily="49" charset="-122"/>
              </a:rPr>
              <a:t>（二）推广鉴定工作程序</a:t>
            </a:r>
            <a:endParaRPr lang="en-US" altLang="zh-CN" sz="2800" b="1">
              <a:latin typeface="楷体_GB2312" pitchFamily="49" charset="-122"/>
              <a:ea typeface="楷体_GB2312" pitchFamily="49" charset="-122"/>
            </a:endParaRPr>
          </a:p>
        </p:txBody>
      </p:sp>
      <p:sp>
        <p:nvSpPr>
          <p:cNvPr id="7175" name="Rectangle 8"/>
          <p:cNvSpPr>
            <a:spLocks noChangeArrowheads="1"/>
          </p:cNvSpPr>
          <p:nvPr/>
        </p:nvSpPr>
        <p:spPr bwMode="black">
          <a:xfrm>
            <a:off x="1285875" y="2857500"/>
            <a:ext cx="721518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125000"/>
              </a:lnSpc>
            </a:pPr>
            <a:r>
              <a:rPr lang="zh-CN" altLang="en-US" sz="2400">
                <a:latin typeface="楷体_GB2312" pitchFamily="49" charset="-122"/>
                <a:ea typeface="楷体_GB2312" pitchFamily="49" charset="-122"/>
                <a:sym typeface="Arial" charset="0"/>
              </a:rPr>
              <a:t>原则上获得部级证书可以不再申请省级证书；获得省级证书后也可申请部级鉴定</a:t>
            </a:r>
            <a:endParaRPr lang="en-US" altLang="zh-CN" sz="2400">
              <a:latin typeface="楷体_GB2312" pitchFamily="49" charset="-122"/>
              <a:ea typeface="楷体_GB2312" pitchFamily="49" charset="-122"/>
              <a:sym typeface="Arial" charset="0"/>
            </a:endParaRPr>
          </a:p>
        </p:txBody>
      </p:sp>
      <p:grpSp>
        <p:nvGrpSpPr>
          <p:cNvPr id="7176" name="Group 94"/>
          <p:cNvGrpSpPr>
            <a:grpSpLocks/>
          </p:cNvGrpSpPr>
          <p:nvPr/>
        </p:nvGrpSpPr>
        <p:grpSpPr bwMode="auto">
          <a:xfrm>
            <a:off x="928688" y="2997200"/>
            <a:ext cx="250825" cy="250825"/>
            <a:chOff x="2543" y="1006"/>
            <a:chExt cx="416" cy="416"/>
          </a:xfrm>
        </p:grpSpPr>
        <p:sp>
          <p:nvSpPr>
            <p:cNvPr id="31" name="Oval 52"/>
            <p:cNvSpPr>
              <a:spLocks noChangeArrowheads="1"/>
            </p:cNvSpPr>
            <p:nvPr/>
          </p:nvSpPr>
          <p:spPr bwMode="gray">
            <a:xfrm>
              <a:off x="2543"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rgbClr val="4D4D4D">
                  <a:alpha val="50000"/>
                </a:srgbClr>
              </a:outerShdw>
            </a:effectLst>
          </p:spPr>
          <p:txBody>
            <a:bodyPr wrap="none" anchor="ctr"/>
            <a:lstStyle/>
            <a:p>
              <a:pPr>
                <a:defRPr/>
              </a:pPr>
              <a:endParaRPr lang="zh-CN" altLang="en-US" b="1">
                <a:solidFill>
                  <a:srgbClr val="000000"/>
                </a:solidFill>
                <a:ea typeface="+mn-ea"/>
              </a:endParaRPr>
            </a:p>
          </p:txBody>
        </p:sp>
        <p:grpSp>
          <p:nvGrpSpPr>
            <p:cNvPr id="7189" name="Group 53"/>
            <p:cNvGrpSpPr>
              <a:grpSpLocks/>
            </p:cNvGrpSpPr>
            <p:nvPr/>
          </p:nvGrpSpPr>
          <p:grpSpPr bwMode="auto">
            <a:xfrm rot="-2288454">
              <a:off x="2578" y="1034"/>
              <a:ext cx="348" cy="356"/>
              <a:chOff x="887" y="2040"/>
              <a:chExt cx="433" cy="422"/>
            </a:xfrm>
          </p:grpSpPr>
          <p:pic>
            <p:nvPicPr>
              <p:cNvPr id="7191" name="Picture 54"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Oval 55"/>
              <p:cNvSpPr>
                <a:spLocks noChangeArrowheads="1"/>
              </p:cNvSpPr>
              <p:nvPr/>
            </p:nvSpPr>
            <p:spPr bwMode="gray">
              <a:xfrm>
                <a:off x="887" y="2040"/>
                <a:ext cx="433" cy="422"/>
              </a:xfrm>
              <a:prstGeom prst="ellipse">
                <a:avLst/>
              </a:prstGeom>
              <a:gradFill rotWithShape="1">
                <a:gsLst>
                  <a:gs pos="0">
                    <a:srgbClr val="3CC2B5">
                      <a:gamma/>
                      <a:shade val="34902"/>
                      <a:invGamma/>
                      <a:alpha val="89999"/>
                    </a:srgbClr>
                  </a:gs>
                  <a:gs pos="50000">
                    <a:srgbClr val="3CC2B5">
                      <a:alpha val="75000"/>
                    </a:srgbClr>
                  </a:gs>
                  <a:gs pos="100000">
                    <a:srgbClr val="3CC2B5">
                      <a:gamma/>
                      <a:shade val="34902"/>
                      <a:invGamma/>
                      <a:alpha val="89999"/>
                    </a:srgbClr>
                  </a:gs>
                </a:gsLst>
                <a:lin ang="18900000" scaled="1"/>
              </a:gradFill>
              <a:ln w="9525" algn="ctr">
                <a:noFill/>
                <a:round/>
                <a:headEnd/>
                <a:tailEnd/>
              </a:ln>
              <a:effectLst/>
            </p:spPr>
            <p:txBody>
              <a:bodyPr wrap="none" anchor="ctr"/>
              <a:lstStyle/>
              <a:p>
                <a:pPr>
                  <a:defRPr/>
                </a:pPr>
                <a:endParaRPr lang="zh-CN" altLang="en-US" b="1">
                  <a:solidFill>
                    <a:srgbClr val="000000"/>
                  </a:solidFill>
                  <a:ea typeface="+mn-ea"/>
                </a:endParaRPr>
              </a:p>
            </p:txBody>
          </p:sp>
          <p:pic>
            <p:nvPicPr>
              <p:cNvPr id="7195" name="Picture 5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190" name="Picture 57"/>
            <p:cNvPicPr>
              <a:picLocks noChangeAspect="1" noChangeArrowheads="1"/>
            </p:cNvPicPr>
            <p:nvPr/>
          </p:nvPicPr>
          <p:blipFill>
            <a:blip r:embed="rId4" cstate="print">
              <a:extLst>
                <a:ext uri="{28A0092B-C50C-407E-A947-70E740481C1C}">
                  <a14:useLocalDpi xmlns:a14="http://schemas.microsoft.com/office/drawing/2010/main" val="0"/>
                </a:ext>
              </a:extLst>
            </a:blip>
            <a:srcRect l="12015" t="9302" r="12404" b="12598"/>
            <a:stretch>
              <a:fillRect/>
            </a:stretch>
          </p:blipFill>
          <p:spPr bwMode="gray">
            <a:xfrm>
              <a:off x="2570" y="1020"/>
              <a:ext cx="35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7" name="Rectangle 8"/>
          <p:cNvSpPr>
            <a:spLocks noChangeArrowheads="1"/>
          </p:cNvSpPr>
          <p:nvPr/>
        </p:nvSpPr>
        <p:spPr bwMode="black">
          <a:xfrm>
            <a:off x="1285875" y="4038600"/>
            <a:ext cx="7215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400">
                <a:latin typeface="楷体_GB2312" pitchFamily="49" charset="-122"/>
                <a:ea typeface="楷体_GB2312" pitchFamily="49" charset="-122"/>
                <a:sym typeface="Arial" charset="0"/>
              </a:rPr>
              <a:t>省级证书不是申请部级鉴定的唯一条件</a:t>
            </a:r>
            <a:endParaRPr lang="en-US" altLang="zh-CN" sz="2400" b="1">
              <a:solidFill>
                <a:srgbClr val="000000"/>
              </a:solidFill>
              <a:latin typeface="楷体_GB2312" pitchFamily="49" charset="-122"/>
              <a:ea typeface="楷体_GB2312" pitchFamily="49" charset="-122"/>
            </a:endParaRPr>
          </a:p>
        </p:txBody>
      </p:sp>
      <p:grpSp>
        <p:nvGrpSpPr>
          <p:cNvPr id="7178" name="Group 94"/>
          <p:cNvGrpSpPr>
            <a:grpSpLocks/>
          </p:cNvGrpSpPr>
          <p:nvPr/>
        </p:nvGrpSpPr>
        <p:grpSpPr bwMode="auto">
          <a:xfrm>
            <a:off x="928688" y="4143375"/>
            <a:ext cx="250825" cy="250825"/>
            <a:chOff x="2543" y="1006"/>
            <a:chExt cx="416" cy="416"/>
          </a:xfrm>
        </p:grpSpPr>
        <p:sp>
          <p:nvSpPr>
            <p:cNvPr id="46" name="Oval 52"/>
            <p:cNvSpPr>
              <a:spLocks noChangeArrowheads="1"/>
            </p:cNvSpPr>
            <p:nvPr/>
          </p:nvSpPr>
          <p:spPr bwMode="gray">
            <a:xfrm>
              <a:off x="2543"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rgbClr val="4D4D4D">
                  <a:alpha val="50000"/>
                </a:srgbClr>
              </a:outerShdw>
            </a:effectLst>
          </p:spPr>
          <p:txBody>
            <a:bodyPr wrap="none" anchor="ctr"/>
            <a:lstStyle/>
            <a:p>
              <a:pPr>
                <a:defRPr/>
              </a:pPr>
              <a:endParaRPr lang="zh-CN" altLang="en-US" b="1">
                <a:solidFill>
                  <a:srgbClr val="000000"/>
                </a:solidFill>
                <a:ea typeface="+mn-ea"/>
              </a:endParaRPr>
            </a:p>
          </p:txBody>
        </p:sp>
        <p:grpSp>
          <p:nvGrpSpPr>
            <p:cNvPr id="7181" name="Group 53"/>
            <p:cNvGrpSpPr>
              <a:grpSpLocks/>
            </p:cNvGrpSpPr>
            <p:nvPr/>
          </p:nvGrpSpPr>
          <p:grpSpPr bwMode="auto">
            <a:xfrm rot="-2288454">
              <a:off x="2578" y="1034"/>
              <a:ext cx="348" cy="356"/>
              <a:chOff x="887" y="2040"/>
              <a:chExt cx="433" cy="422"/>
            </a:xfrm>
          </p:grpSpPr>
          <p:pic>
            <p:nvPicPr>
              <p:cNvPr id="7183" name="Picture 54"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Oval 55"/>
              <p:cNvSpPr>
                <a:spLocks noChangeArrowheads="1"/>
              </p:cNvSpPr>
              <p:nvPr/>
            </p:nvSpPr>
            <p:spPr bwMode="gray">
              <a:xfrm>
                <a:off x="887" y="2040"/>
                <a:ext cx="433" cy="422"/>
              </a:xfrm>
              <a:prstGeom prst="ellipse">
                <a:avLst/>
              </a:prstGeom>
              <a:gradFill rotWithShape="1">
                <a:gsLst>
                  <a:gs pos="0">
                    <a:srgbClr val="3CC2B5">
                      <a:gamma/>
                      <a:shade val="34902"/>
                      <a:invGamma/>
                      <a:alpha val="89999"/>
                    </a:srgbClr>
                  </a:gs>
                  <a:gs pos="50000">
                    <a:srgbClr val="3CC2B5">
                      <a:alpha val="75000"/>
                    </a:srgbClr>
                  </a:gs>
                  <a:gs pos="100000">
                    <a:srgbClr val="3CC2B5">
                      <a:gamma/>
                      <a:shade val="34902"/>
                      <a:invGamma/>
                      <a:alpha val="89999"/>
                    </a:srgbClr>
                  </a:gs>
                </a:gsLst>
                <a:lin ang="18900000" scaled="1"/>
              </a:gradFill>
              <a:ln w="9525" algn="ctr">
                <a:noFill/>
                <a:round/>
                <a:headEnd/>
                <a:tailEnd/>
              </a:ln>
              <a:effectLst/>
            </p:spPr>
            <p:txBody>
              <a:bodyPr wrap="none" anchor="ctr"/>
              <a:lstStyle/>
              <a:p>
                <a:pPr>
                  <a:defRPr/>
                </a:pPr>
                <a:endParaRPr lang="zh-CN" altLang="en-US" b="1">
                  <a:solidFill>
                    <a:srgbClr val="000000"/>
                  </a:solidFill>
                  <a:ea typeface="+mn-ea"/>
                </a:endParaRPr>
              </a:p>
            </p:txBody>
          </p:sp>
          <p:pic>
            <p:nvPicPr>
              <p:cNvPr id="7187" name="Picture 5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182" name="Picture 57"/>
            <p:cNvPicPr>
              <a:picLocks noChangeAspect="1" noChangeArrowheads="1"/>
            </p:cNvPicPr>
            <p:nvPr/>
          </p:nvPicPr>
          <p:blipFill>
            <a:blip r:embed="rId4" cstate="print">
              <a:extLst>
                <a:ext uri="{28A0092B-C50C-407E-A947-70E740481C1C}">
                  <a14:useLocalDpi xmlns:a14="http://schemas.microsoft.com/office/drawing/2010/main" val="0"/>
                </a:ext>
              </a:extLst>
            </a:blip>
            <a:srcRect l="12015" t="9302" r="12404" b="12598"/>
            <a:stretch>
              <a:fillRect/>
            </a:stretch>
          </p:blipFill>
          <p:spPr bwMode="gray">
            <a:xfrm>
              <a:off x="2570" y="1020"/>
              <a:ext cx="35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圆角矩形 22"/>
          <p:cNvSpPr/>
          <p:nvPr/>
        </p:nvSpPr>
        <p:spPr>
          <a:xfrm>
            <a:off x="500063" y="4929188"/>
            <a:ext cx="8215312" cy="1571625"/>
          </a:xfrm>
          <a:prstGeom prst="roundRect">
            <a:avLst/>
          </a:prstGeom>
          <a:solidFill>
            <a:schemeClr val="accent1">
              <a:alpha val="2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000" dirty="0">
                <a:solidFill>
                  <a:srgbClr val="FF0000"/>
                </a:solidFill>
                <a:latin typeface="仿宋_GB2312" pitchFamily="49" charset="-122"/>
                <a:ea typeface="仿宋_GB2312" pitchFamily="49" charset="-122"/>
                <a:sym typeface="Arial" charset="0"/>
              </a:rPr>
              <a:t>     </a:t>
            </a:r>
            <a:r>
              <a:rPr lang="zh-CN" altLang="en-US" sz="2000" dirty="0">
                <a:solidFill>
                  <a:srgbClr val="FF0000"/>
                </a:solidFill>
                <a:latin typeface="仿宋_GB2312" pitchFamily="49" charset="-122"/>
                <a:ea typeface="仿宋_GB2312" pitchFamily="49" charset="-122"/>
                <a:sym typeface="Arial" charset="0"/>
              </a:rPr>
              <a:t>插秧机、联合收割机、微型</a:t>
            </a:r>
            <a:r>
              <a:rPr lang="zh-CN" altLang="en-US" sz="2000" dirty="0">
                <a:solidFill>
                  <a:srgbClr val="FF0000"/>
                </a:solidFill>
                <a:latin typeface="仿宋_GB2312" pitchFamily="49" charset="-122"/>
                <a:ea typeface="仿宋_GB2312" pitchFamily="49" charset="-122"/>
                <a:sym typeface="Arial" charset="0"/>
              </a:rPr>
              <a:t>耕耘机、旋耕机、精量播种机、免耕播种机、秸秆切碎还田机、谷物干燥机、潜水电泵、离心泵、挤奶机、贮奶（冷藏）罐和全混合日粮饲料制备机，在2013年1月1日以后获得的农业机械推广鉴定证书应是部级农业机械推广鉴定证书。</a:t>
            </a:r>
            <a:endParaRPr lang="zh-CN" altLang="en-US" sz="2000"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71438" y="428625"/>
            <a:ext cx="8229601" cy="806450"/>
          </a:xfrm>
          <a:prstGeom prst="rect">
            <a:avLst/>
          </a:prstGeom>
          <a:noFill/>
          <a:ln w="9525">
            <a:noFill/>
            <a:miter lim="800000"/>
            <a:headEnd/>
            <a:tailEnd/>
          </a:ln>
        </p:spPr>
        <p:txBody>
          <a:bodyPr anchor="ctr"/>
          <a:lstStyle/>
          <a:p>
            <a:pPr>
              <a:defRPr/>
            </a:pPr>
            <a:r>
              <a:rPr lang="zh-CN" altLang="en-US" sz="3200" kern="0">
                <a:solidFill>
                  <a:schemeClr val="tx2"/>
                </a:solidFill>
                <a:latin typeface="+mj-lt"/>
                <a:ea typeface="+mj-ea"/>
                <a:cs typeface="+mj-cs"/>
              </a:rPr>
              <a:t>      </a:t>
            </a:r>
            <a:r>
              <a:rPr lang="zh-CN" altLang="en-US" sz="3600" kern="0">
                <a:solidFill>
                  <a:schemeClr val="tx2"/>
                </a:solidFill>
                <a:latin typeface="华文中宋" pitchFamily="2" charset="-122"/>
                <a:ea typeface="华文中宋" pitchFamily="2" charset="-122"/>
                <a:cs typeface="+mj-cs"/>
              </a:rPr>
              <a:t>一、农机推广鉴定</a:t>
            </a:r>
            <a:endParaRPr lang="zh-CN" altLang="en-US" sz="3600" kern="0" dirty="0">
              <a:solidFill>
                <a:schemeClr val="tx2"/>
              </a:solidFill>
              <a:latin typeface="华文中宋" pitchFamily="2" charset="-122"/>
              <a:ea typeface="华文中宋" pitchFamily="2" charset="-122"/>
              <a:cs typeface="+mj-cs"/>
            </a:endParaRPr>
          </a:p>
        </p:txBody>
      </p:sp>
      <p:cxnSp>
        <p:nvCxnSpPr>
          <p:cNvPr id="9" name="直接连接符 8"/>
          <p:cNvCxnSpPr/>
          <p:nvPr/>
        </p:nvCxnSpPr>
        <p:spPr>
          <a:xfrm>
            <a:off x="0" y="1285875"/>
            <a:ext cx="9144000" cy="1588"/>
          </a:xfrm>
          <a:prstGeom prst="line">
            <a:avLst/>
          </a:prstGeom>
          <a:ln/>
        </p:spPr>
        <p:style>
          <a:lnRef idx="1">
            <a:schemeClr val="accent2"/>
          </a:lnRef>
          <a:fillRef idx="0">
            <a:schemeClr val="accent2"/>
          </a:fillRef>
          <a:effectRef idx="0">
            <a:schemeClr val="accent2"/>
          </a:effectRef>
          <a:fontRef idx="minor">
            <a:schemeClr val="tx1"/>
          </a:fontRef>
        </p:style>
      </p:cxnSp>
      <p:sp>
        <p:nvSpPr>
          <p:cNvPr id="8196" name="Rectangle 3"/>
          <p:cNvSpPr>
            <a:spLocks noChangeArrowheads="1"/>
          </p:cNvSpPr>
          <p:nvPr/>
        </p:nvSpPr>
        <p:spPr bwMode="gray">
          <a:xfrm flipH="1">
            <a:off x="0" y="1357313"/>
            <a:ext cx="5338763" cy="658812"/>
          </a:xfrm>
          <a:prstGeom prst="rect">
            <a:avLst/>
          </a:prstGeom>
          <a:gradFill rotWithShape="1">
            <a:gsLst>
              <a:gs pos="0">
                <a:srgbClr val="83D3FF"/>
              </a:gs>
              <a:gs pos="50000">
                <a:srgbClr val="B5E2FF"/>
              </a:gs>
              <a:gs pos="100000">
                <a:srgbClr val="DBF0FF"/>
              </a:gs>
            </a:gsLst>
            <a:lin ang="108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8197" name="Text Box 30"/>
          <p:cNvSpPr txBox="1">
            <a:spLocks noChangeArrowheads="1"/>
          </p:cNvSpPr>
          <p:nvPr/>
        </p:nvSpPr>
        <p:spPr bwMode="gray">
          <a:xfrm>
            <a:off x="142875" y="1466850"/>
            <a:ext cx="4857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800" b="1">
                <a:latin typeface="楷体_GB2312" pitchFamily="49" charset="-122"/>
                <a:ea typeface="楷体_GB2312" pitchFamily="49" charset="-122"/>
              </a:rPr>
              <a:t>（二）推广鉴定工作程序</a:t>
            </a:r>
            <a:endParaRPr lang="en-US" altLang="zh-CN" sz="2800" b="1">
              <a:latin typeface="楷体_GB2312" pitchFamily="49" charset="-122"/>
              <a:ea typeface="楷体_GB2312" pitchFamily="49" charset="-122"/>
            </a:endParaRPr>
          </a:p>
        </p:txBody>
      </p:sp>
      <p:sp>
        <p:nvSpPr>
          <p:cNvPr id="24" name="矩形 23"/>
          <p:cNvSpPr/>
          <p:nvPr/>
        </p:nvSpPr>
        <p:spPr>
          <a:xfrm>
            <a:off x="1357290" y="3129977"/>
            <a:ext cx="6286544"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defRPr/>
            </a:pPr>
            <a:r>
              <a:rPr lang="zh-CN" altLang="en-US" sz="3200" dirty="0">
                <a:ea typeface="宋体" pitchFamily="2" charset="-122"/>
                <a:hlinkClick r:id="rId2" action="ppaction://hlinkfile"/>
              </a:rPr>
              <a:t>浙江省农业机械推广鉴定工作流程</a:t>
            </a:r>
            <a:endParaRPr lang="zh-CN" altLang="en-US" sz="3200" dirty="0">
              <a:ea typeface="宋体"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71438" y="428625"/>
            <a:ext cx="8229601" cy="806450"/>
          </a:xfrm>
          <a:prstGeom prst="rect">
            <a:avLst/>
          </a:prstGeom>
          <a:noFill/>
          <a:ln w="9525">
            <a:noFill/>
            <a:miter lim="800000"/>
            <a:headEnd/>
            <a:tailEnd/>
          </a:ln>
        </p:spPr>
        <p:txBody>
          <a:bodyPr anchor="ctr"/>
          <a:lstStyle/>
          <a:p>
            <a:pPr>
              <a:defRPr/>
            </a:pPr>
            <a:r>
              <a:rPr lang="zh-CN" altLang="en-US" sz="3200" kern="0">
                <a:solidFill>
                  <a:schemeClr val="tx2"/>
                </a:solidFill>
                <a:latin typeface="+mj-lt"/>
                <a:ea typeface="+mj-ea"/>
                <a:cs typeface="+mj-cs"/>
              </a:rPr>
              <a:t>      </a:t>
            </a:r>
            <a:r>
              <a:rPr lang="zh-CN" altLang="en-US" sz="3600" kern="0">
                <a:solidFill>
                  <a:schemeClr val="tx2"/>
                </a:solidFill>
                <a:latin typeface="华文中宋" pitchFamily="2" charset="-122"/>
                <a:ea typeface="华文中宋" pitchFamily="2" charset="-122"/>
                <a:cs typeface="+mj-cs"/>
              </a:rPr>
              <a:t>一、农机推广鉴定</a:t>
            </a:r>
            <a:endParaRPr lang="zh-CN" altLang="en-US" sz="3600" kern="0" dirty="0">
              <a:solidFill>
                <a:schemeClr val="tx2"/>
              </a:solidFill>
              <a:latin typeface="华文中宋" pitchFamily="2" charset="-122"/>
              <a:ea typeface="华文中宋" pitchFamily="2" charset="-122"/>
              <a:cs typeface="+mj-cs"/>
            </a:endParaRPr>
          </a:p>
        </p:txBody>
      </p:sp>
      <p:cxnSp>
        <p:nvCxnSpPr>
          <p:cNvPr id="9" name="直接连接符 8"/>
          <p:cNvCxnSpPr/>
          <p:nvPr/>
        </p:nvCxnSpPr>
        <p:spPr>
          <a:xfrm>
            <a:off x="0" y="1285875"/>
            <a:ext cx="9144000" cy="1588"/>
          </a:xfrm>
          <a:prstGeom prst="line">
            <a:avLst/>
          </a:prstGeom>
          <a:ln/>
        </p:spPr>
        <p:style>
          <a:lnRef idx="1">
            <a:schemeClr val="accent2"/>
          </a:lnRef>
          <a:fillRef idx="0">
            <a:schemeClr val="accent2"/>
          </a:fillRef>
          <a:effectRef idx="0">
            <a:schemeClr val="accent2"/>
          </a:effectRef>
          <a:fontRef idx="minor">
            <a:schemeClr val="tx1"/>
          </a:fontRef>
        </p:style>
      </p:cxnSp>
      <p:sp>
        <p:nvSpPr>
          <p:cNvPr id="9220" name="Rectangle 3"/>
          <p:cNvSpPr>
            <a:spLocks noChangeArrowheads="1"/>
          </p:cNvSpPr>
          <p:nvPr/>
        </p:nvSpPr>
        <p:spPr bwMode="gray">
          <a:xfrm flipH="1">
            <a:off x="0" y="1357313"/>
            <a:ext cx="5338763" cy="658812"/>
          </a:xfrm>
          <a:prstGeom prst="rect">
            <a:avLst/>
          </a:prstGeom>
          <a:gradFill rotWithShape="1">
            <a:gsLst>
              <a:gs pos="0">
                <a:srgbClr val="83D3FF"/>
              </a:gs>
              <a:gs pos="50000">
                <a:srgbClr val="B5E2FF"/>
              </a:gs>
              <a:gs pos="100000">
                <a:srgbClr val="DBF0FF"/>
              </a:gs>
            </a:gsLst>
            <a:lin ang="108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9221" name="Text Box 30"/>
          <p:cNvSpPr txBox="1">
            <a:spLocks noChangeArrowheads="1"/>
          </p:cNvSpPr>
          <p:nvPr/>
        </p:nvSpPr>
        <p:spPr bwMode="gray">
          <a:xfrm>
            <a:off x="142875" y="1466850"/>
            <a:ext cx="4857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800" b="1">
                <a:latin typeface="楷体_GB2312" pitchFamily="49" charset="-122"/>
                <a:ea typeface="楷体_GB2312" pitchFamily="49" charset="-122"/>
              </a:rPr>
              <a:t>（三）鉴定机构的条件</a:t>
            </a:r>
            <a:endParaRPr lang="en-US" altLang="zh-CN" sz="2800" b="1">
              <a:latin typeface="楷体_GB2312" pitchFamily="49" charset="-122"/>
              <a:ea typeface="楷体_GB2312" pitchFamily="49" charset="-122"/>
            </a:endParaRPr>
          </a:p>
        </p:txBody>
      </p:sp>
      <p:grpSp>
        <p:nvGrpSpPr>
          <p:cNvPr id="9222" name="Group 3"/>
          <p:cNvGrpSpPr>
            <a:grpSpLocks/>
          </p:cNvGrpSpPr>
          <p:nvPr/>
        </p:nvGrpSpPr>
        <p:grpSpPr bwMode="auto">
          <a:xfrm>
            <a:off x="1000125" y="2357438"/>
            <a:ext cx="6929438" cy="685800"/>
            <a:chOff x="1296" y="1824"/>
            <a:chExt cx="4365" cy="432"/>
          </a:xfrm>
        </p:grpSpPr>
        <p:sp>
          <p:nvSpPr>
            <p:cNvPr id="12" name="AutoShape 4"/>
            <p:cNvSpPr>
              <a:spLocks noChangeArrowheads="1"/>
            </p:cNvSpPr>
            <p:nvPr/>
          </p:nvSpPr>
          <p:spPr bwMode="gray">
            <a:xfrm>
              <a:off x="1536" y="1899"/>
              <a:ext cx="4125"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algn="ctr">
              <a:solidFill>
                <a:schemeClr val="bg1"/>
              </a:solidFill>
              <a:round/>
              <a:headEnd/>
              <a:tailEnd/>
            </a:ln>
            <a:effectLst/>
          </p:spPr>
          <p:txBody>
            <a:bodyPr wrap="none" anchor="ctr"/>
            <a:lstStyle/>
            <a:p>
              <a:pPr>
                <a:defRPr/>
              </a:pPr>
              <a:endParaRPr lang="zh-CN" altLang="en-US">
                <a:ea typeface="宋体" pitchFamily="2" charset="-122"/>
              </a:endParaRPr>
            </a:p>
          </p:txBody>
        </p:sp>
        <p:sp>
          <p:nvSpPr>
            <p:cNvPr id="9239" name="AutoShape 5"/>
            <p:cNvSpPr>
              <a:spLocks noChangeArrowheads="1"/>
            </p:cNvSpPr>
            <p:nvPr/>
          </p:nvSpPr>
          <p:spPr bwMode="gray">
            <a:xfrm>
              <a:off x="1296" y="1824"/>
              <a:ext cx="432" cy="432"/>
            </a:xfrm>
            <a:prstGeom prst="diamond">
              <a:avLst/>
            </a:prstGeom>
            <a:solidFill>
              <a:schemeClr val="accent2"/>
            </a:solidFill>
            <a:ln w="25400" algn="ctr">
              <a:solidFill>
                <a:schemeClr val="bg1"/>
              </a:solidFill>
              <a:miter lim="800000"/>
              <a:headEnd/>
              <a:tailEnd/>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9240" name="Text Box 6"/>
            <p:cNvSpPr txBox="1">
              <a:spLocks noChangeArrowheads="1"/>
            </p:cNvSpPr>
            <p:nvPr/>
          </p:nvSpPr>
          <p:spPr bwMode="gray">
            <a:xfrm>
              <a:off x="1680" y="1914"/>
              <a:ext cx="398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000">
                  <a:sym typeface="Arial" charset="0"/>
                </a:rPr>
                <a:t>   </a:t>
              </a:r>
              <a:r>
                <a:rPr lang="zh-CN" altLang="en-US" sz="2000" b="1">
                  <a:latin typeface="华文楷体" pitchFamily="2" charset="-122"/>
                  <a:ea typeface="华文楷体" pitchFamily="2" charset="-122"/>
                  <a:sym typeface="Arial" charset="0"/>
                </a:rPr>
                <a:t>不以赢利为目的的公益性事业组织</a:t>
              </a:r>
              <a:endParaRPr lang="en-US" altLang="zh-CN" sz="2000" b="1">
                <a:solidFill>
                  <a:srgbClr val="000000"/>
                </a:solidFill>
                <a:latin typeface="华文楷体" pitchFamily="2" charset="-122"/>
                <a:ea typeface="华文楷体" pitchFamily="2" charset="-122"/>
              </a:endParaRPr>
            </a:p>
          </p:txBody>
        </p:sp>
        <p:sp>
          <p:nvSpPr>
            <p:cNvPr id="9241" name="Text Box 7"/>
            <p:cNvSpPr txBox="1">
              <a:spLocks noChangeArrowheads="1"/>
            </p:cNvSpPr>
            <p:nvPr/>
          </p:nvSpPr>
          <p:spPr bwMode="gray">
            <a:xfrm>
              <a:off x="1393" y="1886"/>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en-US" altLang="zh-CN" sz="2400">
                  <a:solidFill>
                    <a:schemeClr val="bg1"/>
                  </a:solidFill>
                </a:rPr>
                <a:t>1</a:t>
              </a:r>
            </a:p>
          </p:txBody>
        </p:sp>
      </p:grpSp>
      <p:grpSp>
        <p:nvGrpSpPr>
          <p:cNvPr id="9223" name="Group 8"/>
          <p:cNvGrpSpPr>
            <a:grpSpLocks/>
          </p:cNvGrpSpPr>
          <p:nvPr/>
        </p:nvGrpSpPr>
        <p:grpSpPr bwMode="auto">
          <a:xfrm>
            <a:off x="1000125" y="3195638"/>
            <a:ext cx="6929438" cy="685800"/>
            <a:chOff x="1296" y="1824"/>
            <a:chExt cx="4365" cy="432"/>
          </a:xfrm>
        </p:grpSpPr>
        <p:sp>
          <p:nvSpPr>
            <p:cNvPr id="17" name="AutoShape 9"/>
            <p:cNvSpPr>
              <a:spLocks noChangeArrowheads="1"/>
            </p:cNvSpPr>
            <p:nvPr/>
          </p:nvSpPr>
          <p:spPr bwMode="gray">
            <a:xfrm>
              <a:off x="1536" y="1899"/>
              <a:ext cx="4125"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algn="ctr">
              <a:solidFill>
                <a:schemeClr val="bg1"/>
              </a:solidFill>
              <a:round/>
              <a:headEnd/>
              <a:tailEnd/>
            </a:ln>
            <a:effectLst/>
          </p:spPr>
          <p:txBody>
            <a:bodyPr wrap="none" anchor="ctr"/>
            <a:lstStyle/>
            <a:p>
              <a:pPr>
                <a:defRPr/>
              </a:pPr>
              <a:endParaRPr lang="zh-CN" altLang="en-US">
                <a:ea typeface="宋体" pitchFamily="2" charset="-122"/>
              </a:endParaRPr>
            </a:p>
          </p:txBody>
        </p:sp>
        <p:sp>
          <p:nvSpPr>
            <p:cNvPr id="9235" name="AutoShape 10"/>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9236" name="Text Box 11"/>
            <p:cNvSpPr txBox="1">
              <a:spLocks noChangeArrowheads="1"/>
            </p:cNvSpPr>
            <p:nvPr/>
          </p:nvSpPr>
          <p:spPr bwMode="gray">
            <a:xfrm>
              <a:off x="1680" y="1925"/>
              <a:ext cx="276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000"/>
                <a:t>   </a:t>
              </a:r>
              <a:r>
                <a:rPr lang="zh-CN" altLang="en-US" sz="2000" b="1">
                  <a:latin typeface="华文楷体" pitchFamily="2" charset="-122"/>
                  <a:ea typeface="华文楷体" pitchFamily="2" charset="-122"/>
                  <a:sym typeface="Arial" charset="0"/>
                </a:rPr>
                <a:t>通过国家规定的计量认证</a:t>
              </a:r>
              <a:endParaRPr lang="en-US" altLang="zh-CN" sz="2000" b="1">
                <a:latin typeface="华文楷体" pitchFamily="2" charset="-122"/>
                <a:ea typeface="华文楷体" pitchFamily="2" charset="-122"/>
                <a:sym typeface="Arial" charset="0"/>
              </a:endParaRPr>
            </a:p>
          </p:txBody>
        </p:sp>
        <p:sp>
          <p:nvSpPr>
            <p:cNvPr id="9237" name="Text Box 12"/>
            <p:cNvSpPr txBox="1">
              <a:spLocks noChangeArrowheads="1"/>
            </p:cNvSpPr>
            <p:nvPr/>
          </p:nvSpPr>
          <p:spPr bwMode="gray">
            <a:xfrm>
              <a:off x="1393" y="1886"/>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en-US" altLang="zh-CN" sz="2400">
                  <a:solidFill>
                    <a:schemeClr val="bg1"/>
                  </a:solidFill>
                </a:rPr>
                <a:t>2</a:t>
              </a:r>
            </a:p>
          </p:txBody>
        </p:sp>
      </p:grpSp>
      <p:grpSp>
        <p:nvGrpSpPr>
          <p:cNvPr id="9224" name="Group 13"/>
          <p:cNvGrpSpPr>
            <a:grpSpLocks/>
          </p:cNvGrpSpPr>
          <p:nvPr/>
        </p:nvGrpSpPr>
        <p:grpSpPr bwMode="auto">
          <a:xfrm>
            <a:off x="1000125" y="4033838"/>
            <a:ext cx="6929438" cy="685800"/>
            <a:chOff x="1296" y="1824"/>
            <a:chExt cx="4365" cy="432"/>
          </a:xfrm>
        </p:grpSpPr>
        <p:sp>
          <p:nvSpPr>
            <p:cNvPr id="22" name="AutoShape 14"/>
            <p:cNvSpPr>
              <a:spLocks noChangeArrowheads="1"/>
            </p:cNvSpPr>
            <p:nvPr/>
          </p:nvSpPr>
          <p:spPr bwMode="gray">
            <a:xfrm>
              <a:off x="1536" y="1899"/>
              <a:ext cx="4125"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algn="ctr">
              <a:solidFill>
                <a:schemeClr val="bg1"/>
              </a:solidFill>
              <a:round/>
              <a:headEnd/>
              <a:tailEnd/>
            </a:ln>
            <a:effectLst/>
          </p:spPr>
          <p:txBody>
            <a:bodyPr wrap="none" anchor="ctr"/>
            <a:lstStyle/>
            <a:p>
              <a:pPr>
                <a:defRPr/>
              </a:pPr>
              <a:endParaRPr lang="zh-CN" altLang="en-US">
                <a:ea typeface="宋体" pitchFamily="2" charset="-122"/>
              </a:endParaRPr>
            </a:p>
          </p:txBody>
        </p:sp>
        <p:sp>
          <p:nvSpPr>
            <p:cNvPr id="9231" name="AutoShape 15"/>
            <p:cNvSpPr>
              <a:spLocks noChangeArrowheads="1"/>
            </p:cNvSpPr>
            <p:nvPr/>
          </p:nvSpPr>
          <p:spPr bwMode="gray">
            <a:xfrm>
              <a:off x="1296" y="1824"/>
              <a:ext cx="432" cy="432"/>
            </a:xfrm>
            <a:prstGeom prst="diamond">
              <a:avLst/>
            </a:prstGeom>
            <a:solidFill>
              <a:schemeClr val="hlink"/>
            </a:solidFill>
            <a:ln w="25400" algn="ctr">
              <a:solidFill>
                <a:schemeClr val="bg1"/>
              </a:solidFill>
              <a:miter lim="800000"/>
              <a:headEnd/>
              <a:tailEnd/>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9232" name="Text Box 16"/>
            <p:cNvSpPr txBox="1">
              <a:spLocks noChangeArrowheads="1"/>
            </p:cNvSpPr>
            <p:nvPr/>
          </p:nvSpPr>
          <p:spPr bwMode="gray">
            <a:xfrm>
              <a:off x="1680" y="1911"/>
              <a:ext cx="398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000"/>
                <a:t>   </a:t>
              </a:r>
              <a:r>
                <a:rPr lang="zh-CN" altLang="en-US" sz="2000" b="1">
                  <a:latin typeface="华文楷体" pitchFamily="2" charset="-122"/>
                  <a:ea typeface="华文楷体" pitchFamily="2" charset="-122"/>
                  <a:sym typeface="Arial" charset="0"/>
                </a:rPr>
                <a:t>具有与鉴定工作相适应的工作人员、场所和设施设备</a:t>
              </a:r>
              <a:endParaRPr lang="en-US" altLang="zh-CN" sz="2000" b="1">
                <a:latin typeface="华文楷体" pitchFamily="2" charset="-122"/>
                <a:ea typeface="华文楷体" pitchFamily="2" charset="-122"/>
                <a:sym typeface="Arial" charset="0"/>
              </a:endParaRPr>
            </a:p>
          </p:txBody>
        </p:sp>
        <p:sp>
          <p:nvSpPr>
            <p:cNvPr id="9233" name="Text Box 17"/>
            <p:cNvSpPr txBox="1">
              <a:spLocks noChangeArrowheads="1"/>
            </p:cNvSpPr>
            <p:nvPr/>
          </p:nvSpPr>
          <p:spPr bwMode="gray">
            <a:xfrm>
              <a:off x="1393" y="1886"/>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en-US" altLang="zh-CN" sz="2400">
                  <a:solidFill>
                    <a:schemeClr val="bg1"/>
                  </a:solidFill>
                </a:rPr>
                <a:t>3</a:t>
              </a:r>
            </a:p>
          </p:txBody>
        </p:sp>
      </p:grpSp>
      <p:grpSp>
        <p:nvGrpSpPr>
          <p:cNvPr id="9225" name="Group 18"/>
          <p:cNvGrpSpPr>
            <a:grpSpLocks/>
          </p:cNvGrpSpPr>
          <p:nvPr/>
        </p:nvGrpSpPr>
        <p:grpSpPr bwMode="auto">
          <a:xfrm>
            <a:off x="1000125" y="4948238"/>
            <a:ext cx="6929438" cy="685800"/>
            <a:chOff x="1296" y="1824"/>
            <a:chExt cx="4365" cy="432"/>
          </a:xfrm>
        </p:grpSpPr>
        <p:sp>
          <p:nvSpPr>
            <p:cNvPr id="28" name="AutoShape 19"/>
            <p:cNvSpPr>
              <a:spLocks noChangeArrowheads="1"/>
            </p:cNvSpPr>
            <p:nvPr/>
          </p:nvSpPr>
          <p:spPr bwMode="gray">
            <a:xfrm>
              <a:off x="1536" y="1899"/>
              <a:ext cx="4125" cy="288"/>
            </a:xfrm>
            <a:prstGeom prst="roundRect">
              <a:avLst>
                <a:gd name="adj" fmla="val 16667"/>
              </a:avLst>
            </a:prstGeom>
            <a:gradFill rotWithShape="1">
              <a:gsLst>
                <a:gs pos="0">
                  <a:schemeClr val="folHlink"/>
                </a:gs>
                <a:gs pos="50000">
                  <a:schemeClr val="folHlink">
                    <a:gamma/>
                    <a:tint val="21176"/>
                    <a:invGamma/>
                  </a:schemeClr>
                </a:gs>
                <a:gs pos="100000">
                  <a:schemeClr val="folHlink"/>
                </a:gs>
              </a:gsLst>
              <a:lin ang="5400000" scaled="1"/>
            </a:gradFill>
            <a:ln w="12700" algn="ctr">
              <a:solidFill>
                <a:schemeClr val="bg1"/>
              </a:solidFill>
              <a:round/>
              <a:headEnd/>
              <a:tailEnd/>
            </a:ln>
            <a:effectLst/>
          </p:spPr>
          <p:txBody>
            <a:bodyPr wrap="none" anchor="ctr"/>
            <a:lstStyle/>
            <a:p>
              <a:pPr>
                <a:defRPr/>
              </a:pPr>
              <a:endParaRPr lang="zh-CN" altLang="en-US">
                <a:ea typeface="宋体" pitchFamily="2" charset="-122"/>
              </a:endParaRPr>
            </a:p>
          </p:txBody>
        </p:sp>
        <p:sp>
          <p:nvSpPr>
            <p:cNvPr id="9227" name="AutoShape 20"/>
            <p:cNvSpPr>
              <a:spLocks noChangeArrowheads="1"/>
            </p:cNvSpPr>
            <p:nvPr/>
          </p:nvSpPr>
          <p:spPr bwMode="gray">
            <a:xfrm>
              <a:off x="1296" y="1824"/>
              <a:ext cx="432" cy="432"/>
            </a:xfrm>
            <a:prstGeom prst="diamond">
              <a:avLst/>
            </a:prstGeom>
            <a:solidFill>
              <a:schemeClr val="folHlink"/>
            </a:solidFill>
            <a:ln w="25400" algn="ctr">
              <a:solidFill>
                <a:schemeClr val="bg1"/>
              </a:solidFill>
              <a:miter lim="800000"/>
              <a:headEnd/>
              <a:tailEnd/>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9228" name="Text Box 21"/>
            <p:cNvSpPr txBox="1">
              <a:spLocks noChangeArrowheads="1"/>
            </p:cNvSpPr>
            <p:nvPr/>
          </p:nvSpPr>
          <p:spPr bwMode="gray">
            <a:xfrm>
              <a:off x="1680" y="1920"/>
              <a:ext cx="39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000"/>
                <a:t>   </a:t>
              </a:r>
              <a:r>
                <a:rPr lang="zh-CN" altLang="en-US" sz="2000" b="1">
                  <a:latin typeface="华文楷体" pitchFamily="2" charset="-122"/>
                  <a:ea typeface="华文楷体" pitchFamily="2" charset="-122"/>
                  <a:sym typeface="Arial" charset="0"/>
                </a:rPr>
                <a:t>具有符合鉴定工作要求的工作制度和操作规范</a:t>
              </a:r>
              <a:endParaRPr lang="en-US" altLang="zh-CN" sz="2000" b="1">
                <a:latin typeface="华文楷体" pitchFamily="2" charset="-122"/>
                <a:ea typeface="华文楷体" pitchFamily="2" charset="-122"/>
                <a:sym typeface="Arial" charset="0"/>
              </a:endParaRPr>
            </a:p>
          </p:txBody>
        </p:sp>
        <p:sp>
          <p:nvSpPr>
            <p:cNvPr id="9229" name="Text Box 22"/>
            <p:cNvSpPr txBox="1">
              <a:spLocks noChangeArrowheads="1"/>
            </p:cNvSpPr>
            <p:nvPr/>
          </p:nvSpPr>
          <p:spPr bwMode="gray">
            <a:xfrm>
              <a:off x="1393" y="1886"/>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en-US" altLang="zh-CN" sz="2400">
                  <a:solidFill>
                    <a:schemeClr val="bg1"/>
                  </a:solidFill>
                </a:rPr>
                <a:t>4</a:t>
              </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71438" y="428625"/>
            <a:ext cx="8229601" cy="806450"/>
          </a:xfrm>
          <a:prstGeom prst="rect">
            <a:avLst/>
          </a:prstGeom>
          <a:noFill/>
          <a:ln w="9525">
            <a:noFill/>
            <a:miter lim="800000"/>
            <a:headEnd/>
            <a:tailEnd/>
          </a:ln>
        </p:spPr>
        <p:txBody>
          <a:bodyPr anchor="ctr"/>
          <a:lstStyle/>
          <a:p>
            <a:pPr>
              <a:defRPr/>
            </a:pPr>
            <a:r>
              <a:rPr lang="zh-CN" altLang="en-US" sz="3200" kern="0">
                <a:solidFill>
                  <a:schemeClr val="tx2"/>
                </a:solidFill>
                <a:latin typeface="+mj-lt"/>
                <a:ea typeface="+mj-ea"/>
                <a:cs typeface="+mj-cs"/>
              </a:rPr>
              <a:t>      </a:t>
            </a:r>
            <a:r>
              <a:rPr lang="zh-CN" altLang="en-US" sz="3600" kern="0">
                <a:solidFill>
                  <a:schemeClr val="tx2"/>
                </a:solidFill>
                <a:latin typeface="华文中宋" pitchFamily="2" charset="-122"/>
                <a:ea typeface="华文中宋" pitchFamily="2" charset="-122"/>
                <a:cs typeface="+mj-cs"/>
              </a:rPr>
              <a:t>一、农机推广鉴定</a:t>
            </a:r>
            <a:endParaRPr lang="zh-CN" altLang="en-US" sz="3600" kern="0" dirty="0">
              <a:solidFill>
                <a:schemeClr val="tx2"/>
              </a:solidFill>
              <a:latin typeface="华文中宋" pitchFamily="2" charset="-122"/>
              <a:ea typeface="华文中宋" pitchFamily="2" charset="-122"/>
              <a:cs typeface="+mj-cs"/>
            </a:endParaRPr>
          </a:p>
        </p:txBody>
      </p:sp>
      <p:cxnSp>
        <p:nvCxnSpPr>
          <p:cNvPr id="9" name="直接连接符 8"/>
          <p:cNvCxnSpPr/>
          <p:nvPr/>
        </p:nvCxnSpPr>
        <p:spPr>
          <a:xfrm>
            <a:off x="0" y="1285875"/>
            <a:ext cx="9144000" cy="1588"/>
          </a:xfrm>
          <a:prstGeom prst="line">
            <a:avLst/>
          </a:prstGeom>
          <a:ln/>
        </p:spPr>
        <p:style>
          <a:lnRef idx="1">
            <a:schemeClr val="accent2"/>
          </a:lnRef>
          <a:fillRef idx="0">
            <a:schemeClr val="accent2"/>
          </a:fillRef>
          <a:effectRef idx="0">
            <a:schemeClr val="accent2"/>
          </a:effectRef>
          <a:fontRef idx="minor">
            <a:schemeClr val="tx1"/>
          </a:fontRef>
        </p:style>
      </p:cxnSp>
      <p:sp>
        <p:nvSpPr>
          <p:cNvPr id="10244" name="Rectangle 3"/>
          <p:cNvSpPr>
            <a:spLocks noChangeArrowheads="1"/>
          </p:cNvSpPr>
          <p:nvPr/>
        </p:nvSpPr>
        <p:spPr bwMode="gray">
          <a:xfrm flipH="1">
            <a:off x="0" y="1357313"/>
            <a:ext cx="5338763" cy="658812"/>
          </a:xfrm>
          <a:prstGeom prst="rect">
            <a:avLst/>
          </a:prstGeom>
          <a:gradFill rotWithShape="1">
            <a:gsLst>
              <a:gs pos="0">
                <a:srgbClr val="83D3FF"/>
              </a:gs>
              <a:gs pos="50000">
                <a:srgbClr val="B5E2FF"/>
              </a:gs>
              <a:gs pos="100000">
                <a:srgbClr val="DBF0FF"/>
              </a:gs>
            </a:gsLst>
            <a:lin ang="108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10245" name="Text Box 30"/>
          <p:cNvSpPr txBox="1">
            <a:spLocks noChangeArrowheads="1"/>
          </p:cNvSpPr>
          <p:nvPr/>
        </p:nvSpPr>
        <p:spPr bwMode="gray">
          <a:xfrm>
            <a:off x="142875" y="1466850"/>
            <a:ext cx="4857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800" b="1">
                <a:latin typeface="楷体_GB2312" pitchFamily="49" charset="-122"/>
                <a:ea typeface="楷体_GB2312" pitchFamily="49" charset="-122"/>
              </a:rPr>
              <a:t>（三）鉴定机构的条件</a:t>
            </a:r>
            <a:endParaRPr lang="en-US" altLang="zh-CN" sz="2800" b="1">
              <a:latin typeface="楷体_GB2312" pitchFamily="49" charset="-122"/>
              <a:ea typeface="楷体_GB2312" pitchFamily="49" charset="-122"/>
            </a:endParaRPr>
          </a:p>
        </p:txBody>
      </p:sp>
      <p:sp>
        <p:nvSpPr>
          <p:cNvPr id="10246" name="Rectangle 8"/>
          <p:cNvSpPr>
            <a:spLocks noChangeArrowheads="1"/>
          </p:cNvSpPr>
          <p:nvPr/>
        </p:nvSpPr>
        <p:spPr bwMode="black">
          <a:xfrm>
            <a:off x="1285875" y="2500313"/>
            <a:ext cx="66436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400">
                <a:latin typeface="楷体_GB2312" pitchFamily="49" charset="-122"/>
                <a:ea typeface="楷体_GB2312" pitchFamily="49" charset="-122"/>
              </a:rPr>
              <a:t>承担部级推广鉴定任务的农机鉴定机构应当通过农业部组织的部级鉴定能力认定，并在认定范围内实施鉴定工作</a:t>
            </a:r>
            <a:endParaRPr lang="en-US" altLang="zh-CN" sz="2400">
              <a:latin typeface="楷体_GB2312" pitchFamily="49" charset="-122"/>
              <a:ea typeface="楷体_GB2312" pitchFamily="49" charset="-122"/>
            </a:endParaRPr>
          </a:p>
        </p:txBody>
      </p:sp>
      <p:grpSp>
        <p:nvGrpSpPr>
          <p:cNvPr id="10247" name="Group 94"/>
          <p:cNvGrpSpPr>
            <a:grpSpLocks/>
          </p:cNvGrpSpPr>
          <p:nvPr/>
        </p:nvGrpSpPr>
        <p:grpSpPr bwMode="auto">
          <a:xfrm>
            <a:off x="928688" y="2640013"/>
            <a:ext cx="230187" cy="250825"/>
            <a:chOff x="2543" y="1006"/>
            <a:chExt cx="416" cy="416"/>
          </a:xfrm>
        </p:grpSpPr>
        <p:sp>
          <p:nvSpPr>
            <p:cNvPr id="33" name="Oval 52"/>
            <p:cNvSpPr>
              <a:spLocks noChangeArrowheads="1"/>
            </p:cNvSpPr>
            <p:nvPr/>
          </p:nvSpPr>
          <p:spPr bwMode="gray">
            <a:xfrm>
              <a:off x="2543"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rgbClr val="4D4D4D">
                  <a:alpha val="50000"/>
                </a:srgbClr>
              </a:outerShdw>
            </a:effectLst>
          </p:spPr>
          <p:txBody>
            <a:bodyPr wrap="none" anchor="ctr"/>
            <a:lstStyle/>
            <a:p>
              <a:pPr>
                <a:defRPr/>
              </a:pPr>
              <a:endParaRPr lang="zh-CN" altLang="en-US" b="1">
                <a:solidFill>
                  <a:srgbClr val="000000"/>
                </a:solidFill>
                <a:ea typeface="+mn-ea"/>
              </a:endParaRPr>
            </a:p>
          </p:txBody>
        </p:sp>
        <p:grpSp>
          <p:nvGrpSpPr>
            <p:cNvPr id="10259" name="Group 53"/>
            <p:cNvGrpSpPr>
              <a:grpSpLocks/>
            </p:cNvGrpSpPr>
            <p:nvPr/>
          </p:nvGrpSpPr>
          <p:grpSpPr bwMode="auto">
            <a:xfrm rot="-2288454">
              <a:off x="2578" y="1034"/>
              <a:ext cx="348" cy="356"/>
              <a:chOff x="887" y="2040"/>
              <a:chExt cx="433" cy="422"/>
            </a:xfrm>
          </p:grpSpPr>
          <p:pic>
            <p:nvPicPr>
              <p:cNvPr id="10261" name="Picture 54"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Oval 55"/>
              <p:cNvSpPr>
                <a:spLocks noChangeArrowheads="1"/>
              </p:cNvSpPr>
              <p:nvPr/>
            </p:nvSpPr>
            <p:spPr bwMode="gray">
              <a:xfrm>
                <a:off x="887" y="2040"/>
                <a:ext cx="433" cy="422"/>
              </a:xfrm>
              <a:prstGeom prst="ellipse">
                <a:avLst/>
              </a:prstGeom>
              <a:gradFill rotWithShape="1">
                <a:gsLst>
                  <a:gs pos="0">
                    <a:srgbClr val="3CC2B5">
                      <a:gamma/>
                      <a:shade val="34902"/>
                      <a:invGamma/>
                      <a:alpha val="89999"/>
                    </a:srgbClr>
                  </a:gs>
                  <a:gs pos="50000">
                    <a:srgbClr val="3CC2B5">
                      <a:alpha val="75000"/>
                    </a:srgbClr>
                  </a:gs>
                  <a:gs pos="100000">
                    <a:srgbClr val="3CC2B5">
                      <a:gamma/>
                      <a:shade val="34902"/>
                      <a:invGamma/>
                      <a:alpha val="89999"/>
                    </a:srgbClr>
                  </a:gs>
                </a:gsLst>
                <a:lin ang="18900000" scaled="1"/>
              </a:gradFill>
              <a:ln w="9525" algn="ctr">
                <a:noFill/>
                <a:round/>
                <a:headEnd/>
                <a:tailEnd/>
              </a:ln>
              <a:effectLst/>
            </p:spPr>
            <p:txBody>
              <a:bodyPr wrap="none" anchor="ctr"/>
              <a:lstStyle/>
              <a:p>
                <a:pPr>
                  <a:defRPr/>
                </a:pPr>
                <a:endParaRPr lang="zh-CN" altLang="en-US" b="1">
                  <a:solidFill>
                    <a:srgbClr val="000000"/>
                  </a:solidFill>
                  <a:ea typeface="+mn-ea"/>
                </a:endParaRPr>
              </a:p>
            </p:txBody>
          </p:sp>
          <p:pic>
            <p:nvPicPr>
              <p:cNvPr id="10265" name="Picture 5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60" name="Picture 57"/>
            <p:cNvPicPr>
              <a:picLocks noChangeAspect="1" noChangeArrowheads="1"/>
            </p:cNvPicPr>
            <p:nvPr/>
          </p:nvPicPr>
          <p:blipFill>
            <a:blip r:embed="rId4">
              <a:extLst>
                <a:ext uri="{28A0092B-C50C-407E-A947-70E740481C1C}">
                  <a14:useLocalDpi xmlns:a14="http://schemas.microsoft.com/office/drawing/2010/main" val="0"/>
                </a:ext>
              </a:extLst>
            </a:blip>
            <a:srcRect l="12015" t="9302" r="12404" b="12598"/>
            <a:stretch>
              <a:fillRect/>
            </a:stretch>
          </p:blipFill>
          <p:spPr bwMode="gray">
            <a:xfrm>
              <a:off x="2570" y="1020"/>
              <a:ext cx="35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8" name="Rectangle 8"/>
          <p:cNvSpPr>
            <a:spLocks noChangeArrowheads="1"/>
          </p:cNvSpPr>
          <p:nvPr/>
        </p:nvSpPr>
        <p:spPr bwMode="black">
          <a:xfrm>
            <a:off x="1285875" y="3967163"/>
            <a:ext cx="67151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400">
                <a:latin typeface="楷体_GB2312" pitchFamily="49" charset="-122"/>
                <a:ea typeface="楷体_GB2312" pitchFamily="49" charset="-122"/>
              </a:rPr>
              <a:t>承担省级推广鉴定任务的农机鉴定机构应当通过所属省级人民政府农业机械化行政主管部门组织的省级鉴定能力认定，并在认定范围内实施鉴定工作</a:t>
            </a:r>
            <a:endParaRPr lang="en-US" altLang="zh-CN" sz="2400">
              <a:latin typeface="楷体_GB2312" pitchFamily="49" charset="-122"/>
              <a:ea typeface="楷体_GB2312" pitchFamily="49" charset="-122"/>
            </a:endParaRPr>
          </a:p>
        </p:txBody>
      </p:sp>
      <p:grpSp>
        <p:nvGrpSpPr>
          <p:cNvPr id="10249" name="Group 94"/>
          <p:cNvGrpSpPr>
            <a:grpSpLocks/>
          </p:cNvGrpSpPr>
          <p:nvPr/>
        </p:nvGrpSpPr>
        <p:grpSpPr bwMode="auto">
          <a:xfrm>
            <a:off x="928688" y="4071938"/>
            <a:ext cx="250825" cy="250825"/>
            <a:chOff x="2543" y="1006"/>
            <a:chExt cx="416" cy="416"/>
          </a:xfrm>
        </p:grpSpPr>
        <p:sp>
          <p:nvSpPr>
            <p:cNvPr id="41" name="Oval 52"/>
            <p:cNvSpPr>
              <a:spLocks noChangeArrowheads="1"/>
            </p:cNvSpPr>
            <p:nvPr/>
          </p:nvSpPr>
          <p:spPr bwMode="gray">
            <a:xfrm>
              <a:off x="2543"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rgbClr val="4D4D4D">
                  <a:alpha val="50000"/>
                </a:srgbClr>
              </a:outerShdw>
            </a:effectLst>
          </p:spPr>
          <p:txBody>
            <a:bodyPr wrap="none" anchor="ctr"/>
            <a:lstStyle/>
            <a:p>
              <a:pPr>
                <a:defRPr/>
              </a:pPr>
              <a:endParaRPr lang="zh-CN" altLang="en-US" b="1">
                <a:solidFill>
                  <a:srgbClr val="000000"/>
                </a:solidFill>
                <a:ea typeface="+mn-ea"/>
              </a:endParaRPr>
            </a:p>
          </p:txBody>
        </p:sp>
        <p:grpSp>
          <p:nvGrpSpPr>
            <p:cNvPr id="10251" name="Group 53"/>
            <p:cNvGrpSpPr>
              <a:grpSpLocks/>
            </p:cNvGrpSpPr>
            <p:nvPr/>
          </p:nvGrpSpPr>
          <p:grpSpPr bwMode="auto">
            <a:xfrm rot="-2288454">
              <a:off x="2578" y="1034"/>
              <a:ext cx="348" cy="356"/>
              <a:chOff x="887" y="2040"/>
              <a:chExt cx="433" cy="422"/>
            </a:xfrm>
          </p:grpSpPr>
          <p:pic>
            <p:nvPicPr>
              <p:cNvPr id="10253" name="Picture 54"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Oval 55"/>
              <p:cNvSpPr>
                <a:spLocks noChangeArrowheads="1"/>
              </p:cNvSpPr>
              <p:nvPr/>
            </p:nvSpPr>
            <p:spPr bwMode="gray">
              <a:xfrm>
                <a:off x="887" y="2040"/>
                <a:ext cx="433" cy="422"/>
              </a:xfrm>
              <a:prstGeom prst="ellipse">
                <a:avLst/>
              </a:prstGeom>
              <a:gradFill rotWithShape="1">
                <a:gsLst>
                  <a:gs pos="0">
                    <a:srgbClr val="3CC2B5">
                      <a:gamma/>
                      <a:shade val="34902"/>
                      <a:invGamma/>
                      <a:alpha val="89999"/>
                    </a:srgbClr>
                  </a:gs>
                  <a:gs pos="50000">
                    <a:srgbClr val="3CC2B5">
                      <a:alpha val="75000"/>
                    </a:srgbClr>
                  </a:gs>
                  <a:gs pos="100000">
                    <a:srgbClr val="3CC2B5">
                      <a:gamma/>
                      <a:shade val="34902"/>
                      <a:invGamma/>
                      <a:alpha val="89999"/>
                    </a:srgbClr>
                  </a:gs>
                </a:gsLst>
                <a:lin ang="18900000" scaled="1"/>
              </a:gradFill>
              <a:ln w="9525" algn="ctr">
                <a:noFill/>
                <a:round/>
                <a:headEnd/>
                <a:tailEnd/>
              </a:ln>
              <a:effectLst/>
            </p:spPr>
            <p:txBody>
              <a:bodyPr wrap="none" anchor="ctr"/>
              <a:lstStyle/>
              <a:p>
                <a:pPr>
                  <a:defRPr/>
                </a:pPr>
                <a:endParaRPr lang="zh-CN" altLang="en-US" b="1">
                  <a:solidFill>
                    <a:srgbClr val="000000"/>
                  </a:solidFill>
                  <a:ea typeface="+mn-ea"/>
                </a:endParaRPr>
              </a:p>
            </p:txBody>
          </p:sp>
          <p:pic>
            <p:nvPicPr>
              <p:cNvPr id="10257" name="Picture 5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52" name="Picture 57"/>
            <p:cNvPicPr>
              <a:picLocks noChangeAspect="1" noChangeArrowheads="1"/>
            </p:cNvPicPr>
            <p:nvPr/>
          </p:nvPicPr>
          <p:blipFill>
            <a:blip r:embed="rId5" cstate="print">
              <a:extLst>
                <a:ext uri="{28A0092B-C50C-407E-A947-70E740481C1C}">
                  <a14:useLocalDpi xmlns:a14="http://schemas.microsoft.com/office/drawing/2010/main" val="0"/>
                </a:ext>
              </a:extLst>
            </a:blip>
            <a:srcRect l="12015" t="9302" r="12404" b="12598"/>
            <a:stretch>
              <a:fillRect/>
            </a:stretch>
          </p:blipFill>
          <p:spPr bwMode="gray">
            <a:xfrm>
              <a:off x="2570" y="1020"/>
              <a:ext cx="35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71438" y="428625"/>
            <a:ext cx="8229601" cy="806450"/>
          </a:xfrm>
          <a:prstGeom prst="rect">
            <a:avLst/>
          </a:prstGeom>
          <a:noFill/>
          <a:ln w="9525">
            <a:noFill/>
            <a:miter lim="800000"/>
            <a:headEnd/>
            <a:tailEnd/>
          </a:ln>
        </p:spPr>
        <p:txBody>
          <a:bodyPr anchor="ctr"/>
          <a:lstStyle/>
          <a:p>
            <a:pPr>
              <a:defRPr/>
            </a:pPr>
            <a:r>
              <a:rPr lang="zh-CN" altLang="en-US" sz="3200" kern="0">
                <a:solidFill>
                  <a:schemeClr val="tx2"/>
                </a:solidFill>
                <a:latin typeface="+mj-lt"/>
                <a:ea typeface="+mj-ea"/>
                <a:cs typeface="+mj-cs"/>
              </a:rPr>
              <a:t>      </a:t>
            </a:r>
            <a:r>
              <a:rPr lang="zh-CN" altLang="en-US" sz="3600" kern="0">
                <a:solidFill>
                  <a:schemeClr val="tx2"/>
                </a:solidFill>
                <a:latin typeface="华文中宋" pitchFamily="2" charset="-122"/>
                <a:ea typeface="华文中宋" pitchFamily="2" charset="-122"/>
                <a:cs typeface="+mj-cs"/>
              </a:rPr>
              <a:t>一、农机推广鉴定</a:t>
            </a:r>
            <a:endParaRPr lang="zh-CN" altLang="en-US" sz="3600" kern="0" dirty="0">
              <a:solidFill>
                <a:schemeClr val="tx2"/>
              </a:solidFill>
              <a:latin typeface="华文中宋" pitchFamily="2" charset="-122"/>
              <a:ea typeface="华文中宋" pitchFamily="2" charset="-122"/>
              <a:cs typeface="+mj-cs"/>
            </a:endParaRPr>
          </a:p>
        </p:txBody>
      </p:sp>
      <p:cxnSp>
        <p:nvCxnSpPr>
          <p:cNvPr id="9" name="直接连接符 8"/>
          <p:cNvCxnSpPr/>
          <p:nvPr/>
        </p:nvCxnSpPr>
        <p:spPr>
          <a:xfrm>
            <a:off x="0" y="1285875"/>
            <a:ext cx="9144000" cy="1588"/>
          </a:xfrm>
          <a:prstGeom prst="line">
            <a:avLst/>
          </a:prstGeom>
          <a:ln/>
        </p:spPr>
        <p:style>
          <a:lnRef idx="1">
            <a:schemeClr val="accent2"/>
          </a:lnRef>
          <a:fillRef idx="0">
            <a:schemeClr val="accent2"/>
          </a:fillRef>
          <a:effectRef idx="0">
            <a:schemeClr val="accent2"/>
          </a:effectRef>
          <a:fontRef idx="minor">
            <a:schemeClr val="tx1"/>
          </a:fontRef>
        </p:style>
      </p:cxnSp>
      <p:sp>
        <p:nvSpPr>
          <p:cNvPr id="11268" name="Rectangle 3"/>
          <p:cNvSpPr>
            <a:spLocks noChangeArrowheads="1"/>
          </p:cNvSpPr>
          <p:nvPr/>
        </p:nvSpPr>
        <p:spPr bwMode="gray">
          <a:xfrm flipH="1">
            <a:off x="0" y="1357313"/>
            <a:ext cx="5338763" cy="658812"/>
          </a:xfrm>
          <a:prstGeom prst="rect">
            <a:avLst/>
          </a:prstGeom>
          <a:gradFill rotWithShape="1">
            <a:gsLst>
              <a:gs pos="0">
                <a:srgbClr val="83D3FF"/>
              </a:gs>
              <a:gs pos="50000">
                <a:srgbClr val="B5E2FF"/>
              </a:gs>
              <a:gs pos="100000">
                <a:srgbClr val="DBF0FF"/>
              </a:gs>
            </a:gsLst>
            <a:lin ang="108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11269" name="Text Box 30"/>
          <p:cNvSpPr txBox="1">
            <a:spLocks noChangeArrowheads="1"/>
          </p:cNvSpPr>
          <p:nvPr/>
        </p:nvSpPr>
        <p:spPr bwMode="gray">
          <a:xfrm>
            <a:off x="142875" y="1466850"/>
            <a:ext cx="4857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800" b="1">
                <a:latin typeface="楷体_GB2312" pitchFamily="49" charset="-122"/>
                <a:ea typeface="楷体_GB2312" pitchFamily="49" charset="-122"/>
              </a:rPr>
              <a:t>（四）申请材料和受理条件</a:t>
            </a:r>
            <a:endParaRPr lang="en-US" altLang="zh-CN" sz="2800" b="1">
              <a:latin typeface="楷体_GB2312" pitchFamily="49" charset="-122"/>
              <a:ea typeface="楷体_GB2312" pitchFamily="49" charset="-122"/>
            </a:endParaRPr>
          </a:p>
        </p:txBody>
      </p:sp>
      <p:graphicFrame>
        <p:nvGraphicFramePr>
          <p:cNvPr id="52" name="图示 51"/>
          <p:cNvGraphicFramePr/>
          <p:nvPr/>
        </p:nvGraphicFramePr>
        <p:xfrm>
          <a:off x="785786" y="2365396"/>
          <a:ext cx="778674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新型能源">
  <a:themeElements>
    <a:clrScheme name="新型能源 13">
      <a:dk1>
        <a:srgbClr val="000000"/>
      </a:dk1>
      <a:lt1>
        <a:srgbClr val="FFFFFF"/>
      </a:lt1>
      <a:dk2>
        <a:srgbClr val="000000"/>
      </a:dk2>
      <a:lt2>
        <a:srgbClr val="969696"/>
      </a:lt2>
      <a:accent1>
        <a:srgbClr val="8093D0"/>
      </a:accent1>
      <a:accent2>
        <a:srgbClr val="518AC5"/>
      </a:accent2>
      <a:accent3>
        <a:srgbClr val="FFFFFF"/>
      </a:accent3>
      <a:accent4>
        <a:srgbClr val="000000"/>
      </a:accent4>
      <a:accent5>
        <a:srgbClr val="C0C8E4"/>
      </a:accent5>
      <a:accent6>
        <a:srgbClr val="497DB2"/>
      </a:accent6>
      <a:hlink>
        <a:srgbClr val="CC3300"/>
      </a:hlink>
      <a:folHlink>
        <a:srgbClr val="996600"/>
      </a:folHlink>
    </a:clrScheme>
    <a:fontScheme name="新型能源">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新型能源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型能源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型能源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型能源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型能源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型能源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型能源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型能源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型能源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型能源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型能源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型能源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新型能源 13">
        <a:dk1>
          <a:srgbClr val="000000"/>
        </a:dk1>
        <a:lt1>
          <a:srgbClr val="FFFFFF"/>
        </a:lt1>
        <a:dk2>
          <a:srgbClr val="000000"/>
        </a:dk2>
        <a:lt2>
          <a:srgbClr val="969696"/>
        </a:lt2>
        <a:accent1>
          <a:srgbClr val="8093D0"/>
        </a:accent1>
        <a:accent2>
          <a:srgbClr val="518AC5"/>
        </a:accent2>
        <a:accent3>
          <a:srgbClr val="FFFFFF"/>
        </a:accent3>
        <a:accent4>
          <a:srgbClr val="000000"/>
        </a:accent4>
        <a:accent5>
          <a:srgbClr val="C0C8E4"/>
        </a:accent5>
        <a:accent6>
          <a:srgbClr val="497DB2"/>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898</TotalTime>
  <Pages>0</Pages>
  <Words>2865</Words>
  <Characters>0</Characters>
  <Application>Microsoft Office PowerPoint</Application>
  <DocSecurity>0</DocSecurity>
  <PresentationFormat>全屏显示(4:3)</PresentationFormat>
  <Lines>0</Lines>
  <Paragraphs>351</Paragraphs>
  <Slides>41</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41</vt:i4>
      </vt:variant>
    </vt:vector>
  </HeadingPairs>
  <TitlesOfParts>
    <vt:vector size="54" baseType="lpstr">
      <vt:lpstr>Arial</vt:lpstr>
      <vt:lpstr>宋体</vt:lpstr>
      <vt:lpstr>Calibri</vt:lpstr>
      <vt:lpstr>华文中宋</vt:lpstr>
      <vt:lpstr>仿宋_GB2312</vt:lpstr>
      <vt:lpstr>楷体_GB2312</vt:lpstr>
      <vt:lpstr>华文新魏</vt:lpstr>
      <vt:lpstr>华文楷体</vt:lpstr>
      <vt:lpstr>黑体</vt:lpstr>
      <vt:lpstr>华文仿宋</vt:lpstr>
      <vt:lpstr>华文隶书</vt:lpstr>
      <vt:lpstr>Times New Roman</vt:lpstr>
      <vt:lpstr>新型能源</vt:lpstr>
      <vt:lpstr> 农机推广鉴定培训讲义 </vt:lpstr>
      <vt:lpstr>农机推广鉴定培训讲义</vt:lpstr>
      <vt:lpstr>      一、农机推广鉴定</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农机推广鉴定工作培训</dc:title>
  <dc:creator>yang</dc:creator>
  <cp:lastModifiedBy>LiYu</cp:lastModifiedBy>
  <cp:revision>131</cp:revision>
  <dcterms:created xsi:type="dcterms:W3CDTF">2012-06-06T01:30:27Z</dcterms:created>
  <dcterms:modified xsi:type="dcterms:W3CDTF">2015-01-23T05:59:17Z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2052-8.1.0.3260</vt:lpwstr>
  </property>
</Properties>
</file>